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ink/ink3.xml" ContentType="application/inkml+xml"/>
  <Override PartName="/ppt/ink/inkAction1.xml" ContentType="application/vnd.ms-office.inkAction+xml"/>
  <Override PartName="/ppt/ink/ink4.xml" ContentType="application/inkml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ink/ink5.xml" ContentType="application/inkml+xml"/>
  <Override PartName="/ppt/ink/ink6.xml" ContentType="application/inkml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ink/ink9.xml" ContentType="application/inkml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ink/ink10.xml" ContentType="application/inkml+xml"/>
  <Override PartName="/ppt/ink/ink11.xml" ContentType="application/inkml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ink/ink12.xml" ContentType="application/inkml+xml"/>
  <Override PartName="/ppt/ink/ink13.xml" ContentType="application/inkml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ink/ink14.xml" ContentType="application/inkml+xml"/>
  <Override PartName="/ppt/notesSlides/notesSlide4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5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ink/ink15.xml" ContentType="application/inkml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6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ink/ink16.xml" ContentType="application/inkml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7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  <p:sldMasterId id="2147483748" r:id="rId5"/>
    <p:sldMasterId id="2147483761" r:id="rId6"/>
    <p:sldMasterId id="2147483774" r:id="rId7"/>
    <p:sldMasterId id="2147483787" r:id="rId8"/>
    <p:sldMasterId id="2147483800" r:id="rId9"/>
  </p:sldMasterIdLst>
  <p:notesMasterIdLst>
    <p:notesMasterId r:id="rId40"/>
  </p:notesMasterIdLst>
  <p:sldIdLst>
    <p:sldId id="503" r:id="rId10"/>
    <p:sldId id="504" r:id="rId11"/>
    <p:sldId id="505" r:id="rId12"/>
    <p:sldId id="367" r:id="rId13"/>
    <p:sldId id="460" r:id="rId14"/>
    <p:sldId id="461" r:id="rId15"/>
    <p:sldId id="465" r:id="rId16"/>
    <p:sldId id="466" r:id="rId17"/>
    <p:sldId id="467" r:id="rId18"/>
    <p:sldId id="468" r:id="rId19"/>
    <p:sldId id="506" r:id="rId20"/>
    <p:sldId id="469" r:id="rId21"/>
    <p:sldId id="491" r:id="rId22"/>
    <p:sldId id="492" r:id="rId23"/>
    <p:sldId id="493" r:id="rId24"/>
    <p:sldId id="494" r:id="rId25"/>
    <p:sldId id="495" r:id="rId26"/>
    <p:sldId id="476" r:id="rId27"/>
    <p:sldId id="473" r:id="rId28"/>
    <p:sldId id="501" r:id="rId29"/>
    <p:sldId id="479" r:id="rId30"/>
    <p:sldId id="480" r:id="rId31"/>
    <p:sldId id="482" r:id="rId32"/>
    <p:sldId id="483" r:id="rId33"/>
    <p:sldId id="502" r:id="rId34"/>
    <p:sldId id="496" r:id="rId35"/>
    <p:sldId id="497" r:id="rId36"/>
    <p:sldId id="498" r:id="rId37"/>
    <p:sldId id="499" r:id="rId38"/>
    <p:sldId id="500" r:id="rId39"/>
  </p:sldIdLst>
  <p:sldSz cx="9144000" cy="5143500" type="screen16x9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6"/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9822" autoAdjust="0"/>
  </p:normalViewPr>
  <p:slideViewPr>
    <p:cSldViewPr>
      <p:cViewPr varScale="1">
        <p:scale>
          <a:sx n="84" d="100"/>
          <a:sy n="84" d="100"/>
        </p:scale>
        <p:origin x="804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41" Type="http://schemas.openxmlformats.org/officeDocument/2006/relationships/tags" Target="tags/tag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11:05:44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5448 5804 73 0,'29'-3'44'15,"32"-1"-3"-15,-1-2 0 16,-1 1 10-16,-3 1 4 16,-6-1 21-16,-4 3 6 0,-8-1-3 15,-2 1-6 1,-3 4-27-16,-2-2-11 0,0 3-20 15,3 1-6-15,5-2-130 16</inkml:trace>
  <inkml:trace contextRef="#ctx0" brushRef="#br0" timeOffset="1085.95">10593 5654 535 0,'-3'0'229'16,"-1"-1"-126"-16,3-2-57 16,1 3-44-16,0-1-2 0,12-4 0 15,32-8-1-15,-14 6 1 16,3 1-1-16,5 4 1 15,3 1 0-15,2 5 2 16,0 0 7 0,-2-1 18-1,0 2 11-15,1-4 14 16,4 2-1-16,2 0-14 16,4-2-9-16,2 2-17 15,-4 0-5-15,5 1-32 0,-1-3-48 16</inkml:trace>
  <inkml:trace contextRef="#ctx0" brushRef="#br0" timeOffset="2108.37">15044 6072 243 0,'-6'-3'175'0,"-5"-5"7"15,1 0-51-15,2 0-15 16,2-1-9-16,-2 1-7 0,2-1-34 16,2 4-21-16,5-4-35 15,4 2-9-15,14 4-6 16,5-3-1 0,15 3 3-16,10-1 0 0,10-2 0 15,8 0 1-15,11-2 1 16,8 0-4-16,12-6-50 15,6-1-46-15</inkml:trace>
  <inkml:trace contextRef="#ctx0" brushRef="#br0" timeOffset="3242.76">20414 6335 1025 0,'-5'3'382'0,"-3"-1"-337"16,2 0-78-16,6-1-26 0,-2-3-1 15,2 2 72-15,0 0 22 16,0 0-1-16,0 0-2 16,0 0-24-1,0 0-7-15,8 1 0 0,32 7 1 0,-17 0 0 16,6-2 0-16,6-2 0 15,7 0-1-15,7-1 0 16,6-2 0-16,12 2 0 16,1-3 0-16,15 0 1 31,0 1 1-31,8-2 2 0,4-1 0 0,4-7-1 16,2-2-1-16,-6-3-1 15,-2-1 0 1,-8-1 1-16,-2 0-1 0,-8-1 1 15,-3 1 0-15,-6 2 0 16,-3 2 0-16,-6 2-1 16,-6 3 0-16,-9 1 0 15,-7 0 1-15,-7 1 0 16,-3 0 0-16,-7 0 1 16,-2-1 1-1,-7 0 0-15,0 2 1 16,-4 1 1-16,-2 1-2 0,-2-1-1 15,0 1-12-15,-1 1-52 16,0 0-57-16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9T10:14:23.1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14096 9020 959 0,'-6'-8'379'0,"-6"-7"-246"0,0 4-90 16,4 2-38-16,-3-2-2 0,1-1-1 0,-2-3 0 0,0-1 7 0,-1 2 5 0,2 0 9 0,-1 0 4 0,0 1 0 0,-1 1-5 0,0 4-8 0,1 0-5 15,-2 5-7-15,1 3-2 0,-4 1-5 0,-3 6-1 0,1 4-1 0,1 3 0 0,-2 8 1 0,3 2 1 0,-4 7 0 0,1-3 0 0,4 6 3 16,-1-3 0-16,3 3 1 15,0 4 0-15,1 1 0 16,2 6 0-16,3 6 1 16,-1 0 0-16,6 1 1 0,2-2-1 15,2 0 0-15,3-1 0 16,0 6 0-16,0 2 1 16,-1 5-1-16,0 2 1 15,0 2-1 1,-1 1 0-1,-2 5 1-15,-3 2-1 0,0 2 1 16,0 1 0-16,1-1 0 16,0 0 0-16,2 1-1 15,0 0 1-15,2-2 0 16,1-4 0-16,0-2 3 16,1 1 4-16,-1-5 10 15,-1 2 2-15,2-2 0 16,-1-1-5-16,-2 6-8 0,1 2-4 15,-2 1-1-15,0-2 0 16,-2-3 0-16,-1 1 0 16,2 2 1-16,-1-1 1 15,2 0 7-15,1-2 2 16,-1-3 5-16,1 1-1 0,0 1-8 16,1-3-3-16,2-3-4 15,4 2-1-15,-3 0-1 16,3 3 1-16,-3 4 0 15,2-2 0-15,-3-7 1 16,-1-1 0-16,1-4 1 16,-4 0 0-16,5 0 10 15,0-2 5-15,0-5 13 16,-1-2 6-16,1-2 2 16,-1-2-2-16,3 1-8 15,2 1-3-15,-1-3-9 16,4-1-3-16,-5-4-7 15,4-3-2-15,1-3-1 16,3 2 0-16,7-1-1 0,2-2 0 16,6 0-1-16,-1-2 1 15,5 2-2-15,4 0-1 16,6 0-8-16,1 1-16 16,8-6-62-16,-1 0-11 15</inkml:trace>
  <inkml:trace contextRef="#ctx0" brushRef="#br0" timeOffset="1437.47">14656 63 458 0,'-2'-2'234'15,"-1"-4"-18"-15,-5 5-201 16,-2 2-18-16,-4 2-2 0,-4 0 4 16,-2 2 3-16,0-3 5 0,-3 3 4 15,1 2 3-15,-5 2 3 16,-3 2-3-16,-2 4-4 16,-2-2-2-16,5 3-3 15,-2-1-1-15,6 2-1 16,1 3-2-16,4 2 0 15,3 1 0-15,3 1 0 16,3 2 0-16,0-4 1 16,4-3 0-16,1-3 6 15,3 2 5-15,4-2 8 16,2 2 5-16,5 6 5 16,0-2 1-16,4 5 1 0,-2 0-1 15,-1 1-6-15,2 2-2 16,-2 1-2-16,2 3 0 15,1 0 1-15,-1 0-2 16,2 0-3-16,-1-3-1 16,0 2-5-16,0 0 0 15,-2 3 1 1,1 2 2-16,-3 3 2 0,0 3-2 0,-1 0-5 16,-1 3-2-16,0-4-3 15,-1-4-1-15,0-3-1 16,-3-4 2-16,1 0 2 15,0-1 2-15,1 1 3 16,-1 0 1-16,1 2-2 16,1 1-2-16,1-2-2 0,2-2 0 31,-1-7 2-31,2-3 1 0,1-3 2 16,-1-1 2-16,3-4 9 15,-2-1 4-15,2-3 1 16,3-2-3-16,3-3-11 15,5 2-5-15,3-3-14 16,-1 0-27-16,3 3-106 0</inkml:trace>
  <inkml:trace contextRef="#ctx0" brushRef="#br0" timeOffset="72812">19381 9217 306 0,'-2'-4'194'16,"-3"-2"-4"-16,1 1-66 16,0 0-11-16,2 4-15 15,-2 0-9-15,3 1-27 16,0 0-12-16,0 0-21 15,0 0-10-15,0 0-12 16,0 0-4-16,0 0-2 16,1 0-1-16,-1 1 0 0,0 3 0 15,1-2 2-15,2 4 0 16,1-2 3-16,11-1 3 16,36 21 9-16,-17-23 3 15,14-1 2-15,5 0-3 16,7-2-10-16,3-3-3 15,1-3-3-15,2 0-2 16,0 0 1-16,-2-1-1 16,-5 1 1-16,-3 1-1 0,-5 1 1 15,0 0 0-15,5 1-1 16,-4-1 0-16,-2-4 0 16,-2 2 0-16,-4-4-1 15,-2 3 1-15,1-1-3 16,-3 0-4-16,-6 1-6 15,-1 2-3-15,-7 2-9 16,-5 3-1-16,-9 2 0 16,-3 0 4-16,-8 0 13 15,-4 0 6-15,-3 3 6 16,-6 1 0-16,-4 3-3 16,-2 2-2-16,-5 1-4 15,-1-1-1-15,-2 1 1 16,-1 1 0-16,-4-2-1 0,2 1 1 15,-4-1 1-15,-1 2 1 16,-3-2 3-16,-3 0 1 16,-6-2 3-16,0-2-1 15,-3 1 1-15,4-1 0 16,5 2 2-16,-2-1 0 16,-1-1 5-16,-2 1 4 0,-2-2 5 15,3-1 1-15,6 0-3 16,1-2-5-16,9-1-5 15,2 0-1 1,6 0-4-16,2 2-1 0,3-1-1 16,1 1 0-16,2-2 0 15,1 0 0-15,-1-2-1 16,1-1 1-16,1-1-1 16,2 0 0-16,2 1 0 15,1 2-1-15,5 0-1 16,-2 1-9-16,0-2-11 15,3 2-9-15,0-1-22 16,0 0-13-16,0 1-81 16,13-2-77-16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2-12T06:11:54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14500 5810 217 0,'-1'-2'121'0,"1"-2"0"0,-1 0-53 16,0 3-1 0,1 0 15-16,0 0 10 0,0 1 2 15,0-1-1-15,0 0-8 16,0 0-10-16,0-1-17 15,1-3-10-15,-1-1-11 16,2 0-8-16,17-22-14 16,-11 22-3-16,4 1-2 15,-2 0-1-15,0 2-4 16,0 3-2-16,1 1-3 16,-2 1 0-16,1 5 0 15,0 1 0-15,1 4 0 16,-1 0 0-16,-7 0 0 15,-1 3 0-15,-3 1-1 16,-2 3 1-16,-2 5 0 16,-2 0 1-16,-5 3 0 0,0 0 1 15,-2 0-1-15,1-2 0 16,1-4 0-16,3-1 1 16,1-5 0-16,2-3 1 15,3-5 3-15,3-2 5 16,1-5 20-16,-1-2 0 15,0 1-3-15,0-2-4 16,6-15-21-16,14-22-2 16,-8 15 0-16,6 4 0 0,-5-3 0 15,2 0 0-15,3 5 0 16,-2-1 0-16,-1 4-1 16,-2 2 1-16,0 4-1 15,-2 2 1-15,-3 3-1 16,-2 0 1-16,-3 4-1 15,1-1 0-15,-2 1-2 16,-2 1-1-16,0 0 0 16,0 0 0-16,2 5 1 15,3 11 1-15,6 26 1 16,-8-19 0-16,-1-1 0 16,0 3 0-16,3-2 0 15,-1-2 0-15,3-5 1 16,1-2 0-16,2-4-1 0,0-2 2 15,4-2 0-15,1-4 0 16,1-3 1-16,2-1-1 16,2-1-5-16,-2-3-25 15,-2-1-103-15,1-1-74 16</inkml:trace>
  <inkml:trace contextRef="#ctx0" brushRef="#br0" timeOffset="315.95">15003 5828 778 0,'-2'-4'341'15,"-4"-2"-151"-15,2 2-131 16,2 0-24-16,1 2-20 15,1 1-9-15,-1 1-5 16,0 0-1-16,0 0 0 16,1 0-1-16,-1 0 1 15,1 0 0-15,-1 0 0 16,0 12 1-16,-2 30-1 16,3-16 1-16,1 4 0 15,3 3 7-15,-1 4-59 16,1-3-61-16,0 4-237 0</inkml:trace>
  <inkml:trace contextRef="#ctx0" brushRef="#br0" timeOffset="1000.34">14440 6609 752 0,'-1'0'234'0,"-1"-4"-273"16,2 1-39-16,0 3-3 15,0-1 19-15,3-1 73 16,7-4 38-16,23-17 68 16,-24 14 25-16,-1-1 6 15,1-1-21-15,0 2-51 16,2 3-26-16,3 3-37 16,3 3-8-16,-3 4-5 0,-2 3-1 15,-2 2 0-15,-3 0 0 16,-1 4-1-16,-2 0 2 15,-4 4-1-15,-2 3 1 16,-5 4 0-16,-4 2 0 16,1 1 0-16,0-2 1 15,1-5-1-15,4 0 1 16,-2-9 0-16,5-3 1 16,1-4 5-16,1-6 1 0,4-7-1 15,-1-4-1-15,5-10-5 16,2-1-1-16,3-4 0 15,1 0-1-15,4 0 1 16,-4 4 0-16,1 7 0 16,-3 1 0-16,-3 7-1 15,0 2 1-15,-2 3-2 16,1 3 0-16,-2 2 0 16,-2 3-1-16,1 2 1 15,-3 2 0-15,4 2 1 16,-1 2 0-16,2 2 0 15,0 0 1-15,-1 3 0 16,1-1-1-16,2 0 1 16,1-1-20-16,2 2-83 15,0-4-80-15</inkml:trace>
  <inkml:trace contextRef="#ctx0" brushRef="#br0" timeOffset="1465.91">14917 6543 962 0,'-3'-2'382'0,"3"0"-238"15,-3 1-111-15,3 1-42 16,0 0-14-16,0 0-12 15,0 0 0-15,3 1 7 16,5 2 12-16,22 11 16 16,-24-12 2-16,3 0 1 15,-1 2-1-15,0-1 0 16,0 3-1-16,-2 1-1 16,-2 1 0-16,-1 1 0 15,0 3 0-15,-2 1 1 16,-1 0-1-16,-3 0 1 15,-1 0 1-15,-4 0-1 16,1 3 0-16,-2-1 0 16,1 0 0-16,3-1-1 0,-1-3 0 15,3 0 1-15,1-5-1 16,2-2 4-16,1 0 1 16,3-4 5-16,4 1 0 15,6-3-2-15,1-1-2 16,5-1-4-16,0 0-1 15,-1 0-10-15,-2 1-13 16,-5 3-67-16,-3 2-60 0</inkml:trace>
  <inkml:trace contextRef="#ctx0" brushRef="#br0" timeOffset="2167.01">14503 7339 952 0,'-2'1'338'0,"2"-2"-273"15,2 1-69-15,-2-1-10 16,0 0 1-16,2 1 5 0,8-3 0 16,22-6 23-16,-24 3 20 15,0 1 32-15,2 2 9 16,-3-1-14-16,1 3-16 16,-2 3-32-16,-1 1-10 15,0 5-4-15,-2-2 1 16,1 4-1-16,-1 2 0 15,-1 3 0-15,-1 0-1 0,-4 2-1 16,2 1-1-16,-6-4 2 16,1 3 0-16,0-3 1 15,0-6 0-15,5 0 0 16,0-1 0-16,1-6 2 16,2-1 1-16,5-7 1 15,5-6 0-15,4-5 0 16,3-5-2-16,3-6 0 15,-1 1-1-15,2 1-1 16,-3 2 1-16,-4 6 0 16,-2 3-1-16,-4 9 1 15,-1 1-1-15,-6 4 0 16,0 2-3-16,-2 1 0 16,-1-1-1-16,0 0 2 15,-1 5 0-15,-2 10 1 16,-4 23 1-16,-1-20 0 0,0 1 0 15,3 0 0-15,0-1 1 16,2-3-1-16,1-4 0 16,3-4 0-16,3-1 1 15,3-2 0-15,3-2 1 16,5-3 0-16,4-1-5 16,6-5-52-16,-2-3-54 15</inkml:trace>
  <inkml:trace contextRef="#ctx0" brushRef="#br0" timeOffset="2849.94">14975 7316 1240 0,'-1'0'423'0,"0"0"-396"16,0 0-22-16,1 0-5 16,0 0-1-16,0 0-2 15,0 0 0-15,0 0 3 16,0 0 3-16,0 0 1 0,0 0 1 16,0 0-2-16,0 0-1 15,5 0-2-15,2 0 0 16,-1 1 0-16,23 8 0 15,-21-4-1-15,-2-1 1 16,0 2 0-16,-1-3 0 16,-1 2 0-16,-1 1 0 15,-1-2 0-15,-2 0-1 16,0 2 1-16,-1-1 0 16,-3 1 0-16,0 2 1 15,-5 1-1-15,1 0 1 0,-1 0 0 16,-2-2-1-16,1-2 1 15,2 1 0-15,2-3 0 16,3 0-1-16,1-1 0 16,1-1-1-16,0-1 0 15,1 0 0-15,0 0 1 16,0 0 0-16,0 0 0 16,0 0 0-16,9 3 0 15,22 4 0-15,-21-3 0 16,0 1 0-16,-3 2 0 15,1 3 0-15,-3-4 0 16,1 1 0-16,-3 2-1 16,-1 0 1-16,-2 0 0 0,-2 1 0 15,-2-1 1 1,0 2 1-16,-5-3 2 16,0 2 4-16,-4-2 16 0,-1-2 6 15,0 0 10-15,-2-1-3 16,1-3-13-16,0 2-7 15,-1-3-11-15,1 0-3 16,3-1-16-16,-1 0-20 16,7-4-62-16</inkml:trace>
  <inkml:trace contextRef="#ctx0" brushRef="#br0" timeOffset="21500.69">17556 5242 609 0,'0'2'181'16,"-1"-1"-148"-16,1 2-125 16,-1-3-2-16,0-1 64 15,0 0 26-15,1 0 60 0,-1 0 20 16,0 0 33-16,0 0 14 15,0 1-44-15,0-1-17 16,0 0-35-16,0-3-16 16,-1-1-11-16,1 1 0 15,1-1 0-15,1-1 1 16,12-22 12-16,-7 22 7 16,-1-2 9-16,0 1 1 0,-1 0-9 15,-1 3-7-15,-2 0-6 16,2 4-2-16,-3-1 7 15,0 1 5-15,-1 0 2 16,0 0 0-16,0 0-6 16,0 0-7-16,0 2-3 15,-4 7-1-15,-11 23 0 16,8-18-1-16,-2-6 2 16,2 3-1-16,1-3 1 15,1-1-1-15,4 0 0 16,2-2-1-16,-1-1 0 15,1-2-1-15,0-2 3 16,0 0 2-16,0-1 5 16,0 0 1-16,0 0 0 15,5-2-2-15,4-1-4 16,20-12 0-16,-24 8 0 0,-1 0 8 16,0 1 6-16,-1 0 1 15,-1 0 3-15,0 3-3 16,-2-1-1-16,-1 0 2 15,-2 1-2-15,0 1-6 16,-1 1-1-16,0 0 0 16,0 3-4-16,1 2 0 0,-1 3-9 15,-1 1 0 1,0 1-2-16,0 0 0 0,2 2 1 16,0-3 0-16,3 2 1 15,1-1-1-15,0-3 1 16,4 0 0-16,-1-2 0 15,0-1 2-15,4-2 1 16,1-2 0-16,3-3 1 16,1-3-2-16,-1-2 0 15,-1 1-1-15,-2 0 2 16,-2 0 0-16,-2 0 1 16,-1 0 1-16,-2-1-1 15,0 3 1-15,-2 0-1 16,-1 2-1-16,-3 1 0 15,-2 0-3-15,-2 5-1 16,-3 1-2-16,-2 4-1 0,-1 2 2 16,-2-1 1-16,2 2 0 15,0 1 1-15,3-2-1 16,4 2 0-16,0-2 0 16,4-4-1-16,0 2 0 15,2-5 1-15,1 1 0 16,4-1 1-16,-4-1 2 15,0 0 0-15,0-1 1 0,9 1-1 16,23-3 0 0,-22-1 0-16,-1 0 1 0,-4-2 3 15,-1 0 2-15,-2-1 9 16,-2 3 3-16,-4 0 0 16,0-1-1-16,-5 1-11 15,-1 2-4-15,-4 1-3 16,-1 3-1-16,0 3 0 15,-1 0 1-15,3 2 1 16,3-1-2-16,1 2 0 16,2 2-1-16,4-1-1 15,0 1 1-15,3-2-1 16,0-1 1-16,4-1 1 16,-2-3 0-16,5-3 2 15,5 0 1-15,5-4 0 16,3 0 1-16,1-1-1 15,-2-5-1-15,3 3 1 0,-4-2-1 16,-5 0 3-16,-2 1 1 16,-6-2 7-16,-1 2 5 15,-5-2 3-15,-1 2 0 16,-2 5-8-16,-4 1-5 16,-1 3-7-16,-5-1-1 15,-2 3-1-15,1 1 0 0,0 1 0 16,3 0-1-16,3 2 0 15,-1 1 0-15,4 1-1 16,1 1 1-16,2-1 0 16,3 0 0-16,2-2 1 15,1-4 0-15,4 1 1 16,2-5 1-16,3-2 2 16,5 3-1-16,1-6 0 15,1 2-1-15,-4-4 0 16,0 0 2-16,-6 0 0 15,-2-3 2-15,-2 4 1 16,-4-3 0-16,-3 1-1 16,-2 0 0-16,-3 1-5 15,-3 2 0-15,-3 4-2 16,-1 2-1-16,-3 2 0 16,0 4-1-16,-2 2 1 15,-1 0 1-15,4 1 0 16,4 2 0-16,7 0 1 0,1-2-2 15,3-3 1 1,1 1-1-16,3-4 2 0,4 3 0 16,6-4 1-16,2 0 1 15,3-2 0-15,1-1 0 16,2-3 0-16,-1-1 0 16,-1-3 0-16,-1 0 1 15,-6 1 0-15,-1-1 0 0,-5 4 2 16,-1 1 1-16,-5-3-1 15,-3 1 0-15,-4-1-3 16,-4 0-1-16,-5 2-1 16,-1 2-2-16,-2 3 0 15,0 4 0-15,1 3 0 16,2 1 1-16,0-3 1 16,3 0 0-16,2 0-1 15,2 0 0-15,7-1-1 16,0-1 0-16,2 0 0 15,2-1 1-15,-2-3 1 16,0 0 1-16,0 0 0 16,0 0 0-16,5 1 0 15,2 2 0-15,20 11 0 16,-21-14 0-16,-1 3 0 16,-1-3 0-16,-2-1 1 15,1 1 1-15,-3 0 1 0,0-1 0 16,0 0 0-16,0 0-1 15,0 0-2-15,0 0 0 16,0 0 0-16,-1-4-1 16,0-5 1-16,-5-21-1 15,4 22 1-15,-2-3 0 0,1 0 1 16,0 0-1-16,0-2 0 16,1 3 1-16,-3-2-1 15,-1 1 0-15,2-6 3 16,-3-1-1-16,3-1 0 15,-2-3 0-15,1-1-1 16,-1 0-1-16,0-4 1 16,2-1 0-16,-2 1 0 15,2-3 1-15,-2-5-1 16,0-3 2-16,0-3 5 16,3 1 2-16,-1 2 1 15,-2 1-1-15,0-1-5 16,-2-3-1-16,2-6-3 15,-1-4 0-15,3-2 1 16,-3-1-1-16,-2 0 3 16,0 3 0-16,1-4 2 15,0-2 0-15,1 0 0 16,-3-2-1-16,-4 3-1 16,1 2-3-16,-2 5 0 0,2 0-1 15,1-3 0-15,-3-1 1 16,2 1-1-16,0 0 0 15,1 8 0-15,2 8 1 16,0 10 1-16,1 2 0 0,0 4 0 16,1 1-2-16,3-1 0 15,-3 4 0-15,2 2 0 16,3 0 0-16,-4 4 0 16,4 2 0-16,-2 0-1 15,1 2 0-15,2 0 0 16,0 4 0-16,3 0 0 15,-2 3-2-15,1 0 0 16,0-1-1-16,0 1 0 16,0-1 0-16,0 1 1 15,0 0-1-15,-1 0 1 16,1 0 0-16,0 0 1 16,0 0 1-16,0 0 0 15,0 0 1-15,0 0 0 16,0 0 0-16,0 0 1 15,0 0 0-15,0 0-1 16,0 0-1-16,0 0 2 16,0 0-16-16,0 0-60 15,0 0-48-15</inkml:trace>
  <inkml:trace contextRef="#ctx0" brushRef="#br0" timeOffset="22999.73">16827 2274 909 0,'-3'-7'370'15,"-1"-7"-251"-15,4 5-39 0,3 6-101 16,2 1-17-16,-1 0-22 16,-2 0 2-16,-1-1 24 15,-1 2 14-15,0 0 30 16,0 0 8-16,0 0 8 15,0 0 1-15,0 0-7 16,0 1-7-16,0-1-8 16,0 0-4-16,0 0-1 15,0 0 0-15,0 0-1 16,8-3 1-16,27-15-1 16,-19 15 1-16,8-2-1 15,6 0 0-15,4 2 1 16,-1-1 0-16,4 1 0 15,-4-2 0-15,4 3 0 0,2-1 0 16,-5-1 0-16,4 2 1 16,-8 1-1-16,-3 0 0 15,-4 2 0-15,-5 1-1 16,-4 3-1-16,-3 2-1 16,-5-1 1-16,-1 3-1 15,-7-1 2-15,-1 3 0 0,-2 3 1 16,-2-2 0-16,-2 3 1 15,-4-1 0-15,-2 1 0 16,-3 1 0-16,-3-3 0 16,1 7-1-16,-2-2 1 15,-3 2 0-15,-1-1 0 16,1-1 0-16,-1-4 0 16,-3 2 2-16,7 0 3 15,-4-1 1-15,3 5 0 16,2-1-3-16,-4 0-1 15,4-1-1-15,2-2 3 16,1-1 2-16,4-1 2 16,2-1 0-16,4-4-3 15,2-1-1-15,4-6-2 16,1 1-1-16,1 2 0 16,0-4 0-16,0 0 1 15,0 0 1-15,0 0 1 0,0 0 1 16,0 0 0-16,0 0-1 15,12 3-1-15,24 4-1 16,-16-4-2-16,0-4 0 16,0 1 0-16,2 0 0 15,1-2 0-15,1 2 1 16,4-2-1-16,3 2 0 16,3-3 0-16,1-3 1 15,3 0-1-15,-3-2 0 16,0 2 0-16,3 4 0 0,-9-1 0 15,-2 1 0-15,-6 0-1 16,-3-1 1-16,-8 3 0 16,0 0 0-16,-4 0 0 15,-1-1 0-15,-3-1 0 16,2 2 1-16,-3 0 0 16,-1 0 18-16,0 0 22 15,0 0 3-15,0-1 4 16,0 0-16-16,0 0-21 15,-1-2-3-15,0-9-3 16,-4-24-1-16,1 19 1 16,1 2 4-16,0-4 2 15,2 2 1-15,-1 1-2 16,0 0-3-16,2 1-3 16,-2 3-2-16,2 2 1 0,0 0 1 15,0 8 0-15,-2-2 1 16,2 0-5-16,0 3 0 15,0 1-1-15,0 0 0 16,0 0-1-16,0 0-2 16,0 0 6-16,0 0-17 15,-1 0 531-15</inkml:trace>
  <inkml:trace contextRef="#ctx0" brushRef="#br0" timeOffset="25582.38">17859 2255 481 0,'0'-1'197'15,"-1"1"-134"-15,1 0-92 0,-1 0-51 16,0 0-3-16,0 0 28 16,0 0 33-16,0 0 66 15,0 0 16-15,1 0 13 16,-1 0-10-16,0 0-38 16,0 0-12-16,0 1-11 15,0-1 6-15,1 0 22 16,0 2 8-16,0-2 6 15,15 8-7-15,23 6-19 16,-20-14-7-16,-1 2-6 16,2 0-1-16,-3-4-1 15,0 2 0-15,1 1 1 16,-2-1 0-16,-3 0 1 16,-1-4 1-16,-2 1-1 15,-2-1 1-15,-2 4-2 16,0-2 1-16,-4-1 0 15,0 2-5-15,-1 1-57 16,-1 0-55-16</inkml:trace>
  <inkml:trace contextRef="#ctx0" brushRef="#br0" timeOffset="25799.6">17859 2362 510 0,'5'2'168'15,"-2"0"-172"-15</inkml:trace>
  <inkml:trace contextRef="#ctx0" brushRef="#br0" timeOffset="25999.68">17892 2385 386 0,'0'1'164'0,"0"-1"-90"15,0 0-40-15,0 0-23 16,-1 0-2-16,1 0 31 16,0 0 13-16,0 0 15 15,0 0 2-15,0 0-34 16,0-1-13-16,12-1-17 15,27-2-3-15,-16 2 0 0,4 0 0 16,-1 0 1-16,0 2 0 16,-1 0 1-16,-4 0-1 15,-3 0 1-15,-5 0-5 16</inkml:trace>
  <inkml:trace contextRef="#ctx0" brushRef="#br0" timeOffset="29016.18">18625 2063 83 0,'3'0'28'0,"3"0"-26"16,1 2-2-16,-4 0 2 15,-1-1 20-15,-2 0 85 16,0-1 26-16,-1-1 37 0,1 0-8 16,0 1-62-16,-1-1-21 15,1 0-31-15,0 0-13 16,-1 0-21-16,0 0-7 16,0 0-6-16,0 0-1 15,0 1-1-15,0-1-1 16,1 0 1-16,-1 0 0 0,-4 0 1 15,-2 1 0-15,-1 2 1 16,-22 14 0-16,19-4 2 16,0 1-1-16,-3 2 1 15,2 2-1-15,4 0 0 16,1 2 0-16,1-1 5 16,-1-1 7-16,-2 1 9 15,-1-1 3-15,6-2-3 16,-3 1-6-16,5-1-8 15,1-1-2-15,0 0-2 16,6-1 0-16,-1 0-1 16,2-1 0-16,2-1 1 15,-1 0 1-15,-2-2 0 16,6 0 0-16,-5 0-1 16,0-1-1-16,2 0 1 15,0-3 1-15,4-1 5 0,2-3 3 16,2-1 5-16,-2-2 0 15,1-3-3-15,2 0-1 16,1-2-3-16,-1-5 0 16,2-2-2-16,1-5-2 15,1-2-2-15,0-1-1 16,-2 2-1-16,0 0-1 16,-2 1 25-16,-4-2 4 0,-4-3 6 15,0-1 1-15,-5-1-21 16,0 0-5-16,2 1-4 15,-4 3-2-15,-2 1 0 16,-3 1-1-16,-2 2 1 16,-2 1 1-16,1 0-1 15,2 3 1-15,-5 1-1 16,1 0 0-16,-4 2-2 16,0-1-1-16,-1 2-1 15,1-1 0-15,0 0-2 16,-2 0 0-16,-2 2-1 15,1 1 0-15,1 2 0 16,1 0 0-16,0 1 0 16,-2 2 0-16,2 1-1 15,1 4-1-15,2 1 1 16,0-3-1-16,1 3 0 0,-4-2 1 16,0 2-1-16,4 2 1 15,-2 0-1-15,4 1 2 16,-2-1-1-16,4 4 0 15,-1-2 0-15,-1 0-1 16,1 1 0-16,-2-3-1 16,3 1 1-16,0 1 1 15,1 3 1-15,0-1 0 16,4 0 0-16,-2-3 0 0,0 1 0 16,2 1-1-16,-3-1 1 15,1 2-1-15,1 0 1 16,-3 0 0-16,2-1 0 15,-1 1 0-15,1 1 0 16,0 1 0-16,2-3 0 16,1 3 0-16,-1-3 0 15,4 1 0-15,-2 2 0 16,3-2 0-16,-2 0 0 16,4-1 0-16,-1-2 0 15,2 2 1-15,1-1 0 16,-3-1 0-16,1-1 0 15,-1 0 0-15,3 1 0 16,0 0-1-16,1 0 0 16,1-1 1-16,-2-4 1 15,4 1 0-15,-1 0-1 0,0-1 1 16,-1-1-2-16,1 1 1 16,-2-1-1-16,0 0 1 15,0 0-1-15,-2 0 1 16,0 0 0-16,-1-1 0 15,1-2 2-15,-2 0 0 16,0-2 1-16,1 2 0 16,-2-1-1-16,0-2 0 0,0 1-1 15,-3 0-1-15,-2 1-107 16,-2 3-118-16</inkml:trace>
  <inkml:trace contextRef="#ctx0" brushRef="#br0" timeOffset="35599.51">19134 2110 320 0,'-1'-1'139'0,"-1"0"-45"15,3 1-90-15,-1 0-4 16,0 0 0-16,0 0 2 0,0 0 18 15,0-1 9-15,0 0 15 16,7 0 5-16,3-3-1 16,22-9 0-16,-22 8-8 15,-2 0-5-15,4 1-16 16,-1 4-8-16,3 0-8 16,-2 2-1-16,0 1-1 15,-3-1-1-15,-1 4 0 16,-1 0-1-16,-2 5 0 15,0 1 0-15,-3 2 1 16,-2 1 0-16,-2 4 0 16,-4 2 2-16,-1 1 0 15,2 1 0-15,-7-1 0 16,3-1 0-16,-1-2 0 16,-2-2 1-16,2-6 1 15,0-5 1-15,8-3 5 0,-2-3 6 16,0-4 1-16,4 1-1 15,2-8-6-15,1-2-6 16,12 1-4-16,-1-4 1 16,6-2 1-16,0-1 0 15,1-6 2-15,1-1 2 16,-1 0 11-16,-1 0 4 16,-2 4 2-16,-2 3-2 0,-4 5-7 15,-2 3-3 1,-5 3 7-16,-1 1 7 0,-4 4 7 15,-1 0 1-15,-3 3-9 16,3 0-10-16,0 0-12 16,-4 3-2-16,-10 6-2 15,-20 33 1-15,21-18 1 16,2 2 0-16,3-1 0 16,0-2 0-16,5 2 0 15,1-1 0-15,-1-4 1 16,4-1 0-16,0-7 0 15,4-4 0-15,5-3-28 16,3-4-36-16,3-1-139 16</inkml:trace>
  <inkml:trace contextRef="#ctx0" brushRef="#br0" timeOffset="36065.82">19590 2147 598 0,'0'-1'260'0,"0"0"-133"0,0 0-82 0,0 1-43 0,-1 0-4 0,0 0 2 15,0 0 1-15,0 0 0 16,-2 2 0-16,-2 0-1 15,-2 4-1-15,-20 24 0 16,19-17 1-16,2 4 0 16,2 1 0-16,-1 2 0 15,2-2 1-15,2-2-1 16,0 5 1-16,1-4 0 16,4 0-1-16,-1-5 2 15,4-6 0-15,3-2 2 16,3-1 0-16,2-3 1 15,0 0 0-15,4-6-1 16,-1-1 1-16,-1-6 9 16,1-3 10-16,-1-2 14 15,-3-2 8-15,3 1 4 0,-4-3-3 16,-5 2-7-16,-4-4-5 16,-5-2-15-16,-3 4-6 15,-8 1-13-15,-2 5 0 16,-11 4-40-16,-5 3-38 15</inkml:trace>
  <inkml:trace contextRef="#ctx0" brushRef="#br0" timeOffset="37498.71">15271 4609 543 0,'1'-3'184'0,"-1"0"-189"0,2-1-21 16,-2 1-8-16,-1 3 0 15,0-1 22-15,0 1 6 16,-4 0 73-16,-7-1 45 15,-22-1 58-15,19 0 18 0,2 0-46 16,-1 2-37-16,0 1-59 16,3 4-23-16,2 4-23 15,-1-1 0-15,2 4 0 16,0-1 0-16,1 1-1 16,0 2 1-16,0 1 0 15,2 2-1-15,-1 3 1 16,3 1-1-16,2 2 1 15,0 2-1-15,1-1 1 16,2 3-1-16,2-2 0 16,3-1 0-16,4-2 0 15,2-1 1-15,3-1 0 16,-1-3 0-16,1 1 0 16,1-4 0-16,2 1 1 15,1 1 0-15,-2-4 0 16,2 0 0-16,0-5 1 15,4-1 0-15,-1-4-1 0,1-1 1 16,0-1-1-16,0 0 1 16,-3-4-1-16,1-2 2 15,-1-2 0-15,-2-1 0 16,0 1 0-16,-4-3 0 16,2-2-1-16,0 0 1 0,-6 0 1 15,3-4 0-15,-6 1 1 16,-5-3 0-16,6 2 10 15,-6 0 3-15,-2-4 5 16,2 1 2-16,-6-6-6 16,3 0-1-16,-4 1-2 15,-4 0 1-15,1 2-1 16,-4 1-2-16,-1 0-5 16,3 3-1-16,-4 1-1 15,0 0 3-15,3 3 5 16,-3 0 2-16,1 0 6 15,0 1 0-15,-2 4-3 16,1-2-2-16,2 2-7 16,1-1-3-16,1 0-2 15,0-1-1-15,-1 1-1 16,-1 1 1-16,0 2-2 16,0 0 1-16,0 3-1 0,2-2 0 15,2 3-1 1,-2 0-2-16,-1 0 0 0,-1 4-1 15,-5 1-1-15,2 4-1 16,-5 4-2-16,1 4 0 16,-4 5-30-16,-3 8-33 15,-3 9-97-15,-3 4-86 0</inkml:trace>
  <inkml:trace contextRef="#ctx0" brushRef="#br0" timeOffset="40432.57">15614 4975 626 0,'1'0'224'0,"5"-1"-186"16,2 1-39-16,8-1-11 16,-1 1-4-16,1-2 0 15,1-1-1-15,2 1 0 16,3-1 8-16,2 1 8 16,1 3 1-16,4 3 0 15,0 2 1-15,6 6 0 16,4 1-1-16,2 2 1 15,9 3-1-15,4 0 0 16,0-4 0-16,5 1 0 0,-4 1 0 16,-1-2 0-16,-1 0 0 15,-1-4 1-15,1-3 0 16,-2-5 1-16,1 0 0 16,-2-2 9-16,-1-1 4 15,-5-1 0-15,-2-2 2 16,-1 0-4-16,0-1-2 15,-1-1 1-15,0 1-1 16,-5 1 2-16,-2 0 4 0,-3 2 14 16,-3-1 4-16,-5 1 7 15,1 0-4-15,-9 0-13 16,1 1-6-16,-6 1-13 16,-7 0-3-16,4 0-3 15,-5 0-11-15,-1 0-84 16,4 0-118-16</inkml:trace>
  <inkml:trace contextRef="#ctx0" brushRef="#br0" timeOffset="41034.82">17009 4999 1217 0,'-6'-2'456'0,"2"-1"-348"16,1 1-72-16,5 3-42 16,-2-1-1-16,0 0 2 15,14 6 5-15,22 8 0 16,-20-7 0-16,-2 0 0 15,-1 1 1-15,0 0-1 16,-4-1 1-16,2 0-6 16,-2-1-14-16,-5-2-45 15,2-3-23-15,-6-2-23 16,2-2 10-16,-2 2 44 16,0 1 23-16,0-1 27 0,0 0 0 15,0 0-6 1,0 0-1-16,0 0 1 0,0 1 3 15,0 0 9-15,0 0 10 16,-1 10 17-16,-12 24 5 16,7-18 2-16,-1-1-6 15,0 2-15-15,2-1-5 16,-6 1-2-16,3-1-1 16,-4 0-6-16,2 0-22 15,-4 0-180-15</inkml:trace>
  <inkml:trace contextRef="#ctx0" brushRef="#br0" timeOffset="74549.16">18831 2479 228 0,'0'0'130'16,"2"0"0"-16,-1-1-12 15,-1 0-11-15,0 0-1 16,0 0-13-16,0 1-3 16,0-1 14-16,0 0-11 15,0 0-24-15,0 0-17 0,0 0-45 16,0 0-7-16,0 1-2 15,0 0-1-15,0 0 3 16,0 0 2-16,-1 4 0 16,-1 5 0-16,-6 24 0 15,4-23-1-15,4 2 0 16,0-2 0-16,-2 1-1 16,2 2 0-16,-3-1 0 15,2 2 0-15,1 2 1 16,1-6-1-16,0-1 1 15,-1-2 0-15,2-1-1 16,-2 2 0-16,4-1 1 16,-2 1-1-16,-1-2 1 15,4-5 0-15,-1 2 2 16,1-1 2-16,4-2 2 16,-3-3 1-16,3-1 0 0,-1-3-1 15,0-2-1-15,1 2 0 16,-1-4-1-16,0-1-1 15,2-1 1-15,0-1 0 16,-2 1 1-16,-1 1 1 16,-5-4 12-16,-1 3 4 15,-2-1 3-15,1-2 3 0,0 3-9 16,0 0-2-16,0 3 10 16,-2 3 4-1,2 3 5-15,0 1 0 16,-8-7-11-16,3-1-5 0,-5 2-7 15,1 4-2-15,1-1 4 16,-5 2-1-16,-1 1 28 16,0 0 0-16,-1 2-7 15,2 0-3-15,1 2-30 16,0 2-3-16,2-1-8 16,1 3-18-16,3 1-62 15,3 2-43-15,3 4-162 16</inkml:trace>
  <inkml:trace contextRef="#ctx0" brushRef="#br0" timeOffset="77349.85">18695 2581 158 0,'-3'-4'115'0,"0"3"-3"0,1-4-10 15,2 0-66-15,0 3 0 16,0-2 1-16,0 3 5 15,0 1 8 1,0-1-4-16,0-1-6 0,2-7-5 16,6-21-2-16,-5 22 4 0,-1-2 8 15,0 1 2-15,2 1 1 16,0 0-3-16,-1 1-3 16,-2-1 1-16,-1 3 0 15,0-1-1-15,0 3-3 16,0 2-5-16,0 0-8 15,-1 1-6-15,1 0-15 16,-1 0-4-16,0 0-3 16,0 0-2-16,-4 9 1 15,-13 32 0-15,12-18 1 16,2 4 1-16,1 0 1 16,-3 0 0-16,1-2 0 15,-1-1 1-15,1-3-1 16,1-3 0-16,-1-1 1 15,3-1-1-15,-1-6 1 0,3-1 0 16,-1-2 1-16,0-4-1 16,1 0 1-16,-1-1 3 15,1-2 5-15,0-1 1 16,0 0 0-16,0 1-1 16,0-2-5-16,1-12-2 15,4-27-1-15,-1 20 0 16,-1-3 0-16,-1-3 2 0,1 3 1 15,-2 0 0-15,0 6 2 16,-1 2 0-16,1 6-1 16,1 3-1-16,-2 3-3 15,0 0-2-15,1 4-2 16,-1 0-4-16,-1 0 1 16,0 0-1-16,0 5 4 15,-2 12 1-15,-5 25 0 16,5-22 1-16,0 3 0 15,0 0 3-15,2-1-25 16,-2-1-23-16,2-3-68 16,0 1-50-16</inkml:trace>
  <inkml:trace contextRef="#ctx0" brushRef="#br0" timeOffset="79615.57">20160 2118 650 0,'-2'-1'233'15,"-4"-5"-166"-15,2 2 3 16,3 0 0-16,1-1 7 0,1-1-16 15,3 0-12-15,6 1-6 16,2 0-6-16,8-1-14 16,3 1-8-16,6-2-9 15,3-1-2-15,2 2-1 16,-2-1 1-16,-2 1-26 16,-4-2-27-16,-4 0-48 15,-3-2-13-15,-6-1 21 16,-2 1 24-16,-5-1 31 15,-5 3-13-15,-2 1-27 16,-5 1-4-16,-5 0 14 16,-1 0 31-16,-3 2 57 15,-1 2 27-15,1 6 39 16,-4-1 16-16,4 5 2 16,1 2-7-16,0 2-19 15,0 4-13-15,-1 1-21 0,2 2-10 16,-3 3-19-16,6 4-7 15,-2 3-7-15,3 3-2 16,1 2 11-16,3 4-26 16,2 3-77-16,-1-2-61 15</inkml:trace>
  <inkml:trace contextRef="#ctx0" brushRef="#br0" timeOffset="80166.14">20671 2011 865 0,'-1'-1'302'0,"-1"2"-273"0,-3 2-16 0,5-3-14 15,-1 0 0-15,-8 14 1 16,-27 26 0-16,20-18 3 15,1-1 2-15,3 3 5 16,0 1 1-16,5-2 1 16,2-1-3-16,6-1-4 15,2-6-1-15,5-8 2 16,3 0 1-16,4-6 3 0,3-5 1 16,7-3 0-16,-1-9 0 15,3-9 2-15,0 1 2 16,-3-7 4-16,2-1 2 15,-1 0-2-15,-1-1-1 16,-3 1-3-16,-3 0 0 16,-9 2-1-16,-3-5 4 15,-5 1 8-15,-2 0 3 0,-6-1 1 16,0 3-4 0,-6 4-10-16,-2 5-3 0,-3 10-8 15,-2 6-5-15,-1 9-2 16,0 3-4-16,1 9 0 15,-2 5 1-15,2 8 2 16,-2 1 1-16,5 1 0 16,3-2 1-16,5-5-1 15,5-1 1-15,4-2 1 16,2-4 0-16,6-1 0 16,1 0-5-16,4-3-48 15,1 2-34-15,8 2-199 16</inkml:trace>
  <inkml:trace contextRef="#ctx0" brushRef="#br0" timeOffset="80499.14">20984 2172 765 0,'-4'-4'291'0,"-3"-3"-192"0,0 2-90 0,0 5 4 16,1-1 6-16,-1 2 17 16,1 2 13-16,1 0 2 15,2 4-3-15,1 3-10 16,-1 5-10-16,1 5-12 15,-1-1-4-15,0 6-7 16,-1-3-1-16,1 3 9 16,1 3-23-16,-2 0-109 15,-1 5-131-15</inkml:trace>
  <inkml:trace contextRef="#ctx0" brushRef="#br0" timeOffset="80749.73">21073 2262 979 0,'-1'-3'354'16,"1"2"-288"-16,0 1-56 15,0 0-13-15,0 0-2 16,0 0 3-16,0 1 2 15,3 9 0-15,7 20 4 16,-11-17 1-16,-5 1 2 0,3 8-3 16,-6 2 1-16,2 6-35 15,1 5-72-15</inkml:trace>
  <inkml:trace contextRef="#ctx0" brushRef="#br0" timeOffset="81515.81">20605 2059 290 0,'0'0'94'16,"0"-2"-94"-16,1 1 18 0,-1 0 41 15,0 0 22-15,0 1 27 16,0-1-11-16,0 0-31 15,0 0-16-15,0 0-23 16,0 0-6-16,6-3-10 16,4 1-1-16,19-23-8 15,-17 21-1-15,1 0-2 16,-4-1-39-16</inkml:trace>
  <inkml:trace contextRef="#ctx0" brushRef="#br0" timeOffset="82482.34">21276 1967 948 0,'0'-1'329'16,"3"-1"-303"-16,2 1-12 16,8-1-15-16,5 0 1 15,1-2 17-15,1-3 17 0,-3 2 17 16,-1 1 2-16,-3 5-17 16,0 5-17-16,-3 8-19 15,-3 1 0-15,-1 9 0 16,-6 2 1-16,0 4 1 15,-2 4 0-15,-7-3 0 16,6 2-1-16,-7-10 1 16,4-1 0-16,4-8 1 15,-3-4-1-15,4-5 6 16,-3-5 4-16,2-3 1 16,4-8 1-16,6-7-6 15,3-3-4-15,5-10-2 16,2-1-1-16,4-4 1 15,1 1 0-15,2 1 0 16,-2 4-1-16,-3 6 0 16,-3 4-1-16,-5 8 0 0,-5 5-2 15,-3 6-5-15,-3 2-1 16,-1 9-1-16,-2 5 2 16,-4 5 5-16,1 6 1 15,-2 1 1-15,0 3 0 16,3 2 0-16,-2 0 1 15,4 3 0-15,-2-2 1 16,2-1-34-16,0-6-40 0,2-5-130 16,4-2-90-16</inkml:trace>
  <inkml:trace contextRef="#ctx0" brushRef="#br0" timeOffset="82734.59">21839 2009 796 0,'-1'0'345'0,"-5"1"-202"15,4 5-55-15,-2 5-79 16,-3 2-4-16,1 7 3 16,-3-1 10-16,-1 4 13 15,0 3 1-15,-2 2 3 16,-1 0-9-16,0 2-15 15,3-3-3-15,-5 2-7 0,-1 0-25 16,3 1-107-16,-1 1-258 16</inkml:trace>
  <inkml:trace contextRef="#ctx0" brushRef="#br0" timeOffset="83199.32">22153 2129 746 0,'-1'-1'267'0,"-2"-3"-219"15,1 4-45-15,1 0-3 16,0 0 3-16,1 0 32 15,0-1 24-15,6-2 27 16,14-5 1-16,27-11-28 16,-15 10-22-16,4-2-23 15,1-2-20-15,1 1-72 16,-1-1-34-16,-3 0-41 16,-4 0 16-16,-7-3 66 15,-4 0 33-15,-4 3 28 0,-5-2-29 16,-8 5-70-16,-2 1-9 15,-6 4 22-15,-3 0 58 16,-3 5 136-16,-2 0 33 16,-1 6 22-16,0 4-9 15,0 4-38-15,-4 0-16 16,2 4-24-16,-1-1-13 16,0 6-21-16,1 4-8 0,1 5-11 15,0 7-4-15,-1 4-5 16,2 4 4-16,-1 1-82 15,0 0-127-15</inkml:trace>
  <inkml:trace contextRef="#ctx0" brushRef="#br0" timeOffset="83766.33">22827 1973 958 0,'-1'-2'330'0,"1"0"-309"15,-4 4-17-15,3-2-8 16,0 0-2-16,-7 16 5 0,-33 25 1 16,21-15-1-16,-3 3 1 15,3 7 2-15,0 1 1 16,5 1 2-16,1-4 0 15,9-7-1-15,5-3 0 16,5-13 3-16,5 1 3 16,7-12 3-16,4-5 2 0,9-7-3 15,5-6-1 1,6-8-3-16,-2-3-1 16,2-8 8-16,-3 0 4 0,-2-1 7 15,1 1 3-15,-8 1-6 16,-2-1-2-16,-9 1 0 15,-6 1 4-15,-11 1 8 16,-3 0 1-16,-8 3-3 16,-5 2-6-16,-7 4-14 15,-2 6-5-15,-6 8-7 16,1 5-2-16,1 7-2 16,1 5 0-16,5 7-1 15,-2 3 1-15,4 8 0 16,3 1 2-16,3-1 1 15,7 2 0-15,6-8 1 16,3 0 1-16,6 0 0 16,2-4 0-16,7 1-15 15,4 1-29-15,3-3-101 16,4 2-81-16</inkml:trace>
  <inkml:trace contextRef="#ctx0" brushRef="#br0" timeOffset="84250.07">23156 2121 865 0,'0'0'328'0,"-1"0"-255"0,0 1-33 15,1-1-41-15,-1 0 0 16,-2 9 12-16,-6 29 6 15,5-16 4-15,-1 3 1 16,-2-1-5-16,-2 2-3 0,-4 1-4 16,1 0-1-16,-3 3-16 15,-1 0-42-15,1 2-232 16</inkml:trace>
  <inkml:trace contextRef="#ctx0" brushRef="#br0" timeOffset="84634.5">23208 2262 879 0,'4'2'310'0,"0"0"-265"15,0 2-35-15,5 0-10 16,-7-2 0-16,5 2 0 15,1 1 2-15,-1 1 5 16,-1 0 3-16,1 0 1 16,-3-1-3-16,-2 1-4 0,5 4-2 15,-7 2 0-15,0 1 0 16,-5 4 1-16,-9-3 1 16,0-1-1-16,1 3 1 15,1-3-2-15,2 0-1 16,5 0 0-16,-2-3 0 0,6-2 0 15,2-2 1-15,4-3 2 16,6-3 1-16,8-1 4 16,4-4-9-16,10-6-112 15,3-3-221-15</inkml:trace>
  <inkml:trace contextRef="#ctx0" brushRef="#br0" timeOffset="85133.54">23692 2038 966 0,'1'2'332'0,"0"1"-305"15,2 4-19-15,0 1-8 16,1 2 1-16,3 3-1 0,-1 2 0 15,0 3 1-15,0 3 2 16,-5 2 4-16,2 2 1 16,-4-3 1-16,-2-2-2 15,-1-1-2-15,-3-5 0 16,1 3 0-16,-1-2-1 16,1-8 1-16,4 2 1 0,0-7 2 15,3-2 3 1,3-3 0-16,-4 2 0 0,0 0-4 15,4-7-2-15,32-35-2 16,-21 22 1-16,3-9-1 16,2-2 1-16,-1-2-1 15,-1-4 1-15,-4 10-2 16,-2 5-1-16,-6 12-2 16,-2 4-5-16,-4 9-4 15,-2 4-1-15,-3 7 2 16,-2 6 5-16,-1 10 2 15,0 2 0-15,1 1 2 16,2-1 0-16,2-5 1 16,3-5 0-16,4-7 1 15,3-4 3-15,4-4-30 16,0-2-29-16,5-3-136 16</inkml:trace>
  <inkml:trace contextRef="#ctx0" brushRef="#br0" timeOffset="85699.65">24063 2177 612 0,'-2'1'223'0,"-8"0"-192"15,2 1-4-15,1-2-16 16,-1 0 2-16,3-1 41 16,2 0 23-16,0-1 29 15,3 2 10-15,0-1-24 16,0 0-21-16,-1 1-30 16,1-1-13-16,0 0-17 15,0 0-5-15,0 0-5 16,0 0-1-16,6 0 5 15,3-1 2-15,28 1 2 16,-24 3 1-16,-1 3-6 16,0-1-2-16,-1 7-2 15,-1 2 0-15,-3 6 0 0,-2 0-1 16,-5-2 1-16,-3 1 2 16,-6-2 1-16,1 0 0 15,-5-1 1-15,-1-1 0 16,1-2-1-16,-3-1 0 15,3-2 0-15,0 0 0 16,3-3 0-16,1 1-1 16,4-4 0-16,3-2 0 15,2 0 5-15,0-1 8 0,0-1 9 16,0 0 1-16,20-3-4 16,27-9-10-16,-14 3-17 15,1 2-10-15,-1-1-43 16,-1-2-30-16,-7 3-83 15,2-2-106-15</inkml:trace>
  <inkml:trace contextRef="#ctx0" brushRef="#br0" timeOffset="86048.55">24443 2207 838 0,'0'-4'308'0,"0"0"-252"0,3 3-34 0,4 3-15 15,4-1-7-15,2-1 0 16,2-1 1-16,3-4 1 15,6 3-1-15,2 1 1 16,6-5-1-16,0-1 0 0,3-1-1 16,-3-2 1-1,-4 1 0-15,-2 2-1 0,0-2 3 16,-1 1-9-16,-2 3-28 16,-1 0-27-16,-6 4-53 15,-1 0-21-15</inkml:trace>
  <inkml:trace contextRef="#ctx0" brushRef="#br0" timeOffset="89798.97">19417 2559 10 0,'0'0'2'0,"1"-2"-2"15,0-1 0-15,-1 2 1 16,0 0 1-16,-1 1 12 16,0-1 10-16,1 0 35 0,-1 0 19 15,0 0 9-15,0 0-5 16,0 0-28-16,0 1-20 15,0-2-18-15,-3 0-4 16,-5-4-2-16,-22-11 10 16,23 16 18-16,-1 1 9 15,0 2 0-15,-3-1-9 0,1 3-19 16,-3-3-9-16,0 2-7 16,6 1-1-16,-4-4 0 15,5 4 0-15,2-3 0 16,-2 0 0-16,5-1 1 15,-2 0-1-15,4 0 20 16,0 0 4-16,0 0 5 16,0 0 4-16,0 0-16 15,6 1-2-15,16 2-6 16,28 1-2-16,-17-2-5 16,3 0 0-16,2-3-1 15,0 1 2-15,0-1 8 16,-3-2 4-16,-4 2 8 15,-3-3 1-15,-1 2-7 16,-6-1-4-16,-1-1-9 16,-2 1 0-16,-10-1-2 15,1-1-1-15,-6 5 0 16,-1 0-1-16,-2 0-1 0,-1 0 1 16,0 0-1-16,-5 0 1 15,-15 2 0-15,-28 6-1 16,21-5 0-16,-3 1 0 15,-4-2-1-15,-1-2 1 16,-2 3-1-16,1-1 1 16,3 1-1-16,1 5 1 0,4-3-1 15,2 0 1-15,9 1-1 16,4-1 0-16,8-2 0 16,3 2-1-16,3-3 0 15,0-2 0-15,5-1 1 16,-5 0 1-16,11 1 1 15,34-1 2-15,-14 1 3 16,1-3-1-16,5 1 0 16,0-3-3-16,2 3-1 15,-3 2 0-15,-6-3-1 16,-1 0 0-16,-8-2 1 16,-4 1-1-16,-6 0 1 15,-6 0 0-15,-4 2 2 16,-1 0-1-16,-1 2-2 15,1 0-1-15,-1 0 0 16,-13 2-2-16,-29 9 0 16,14-5 0-16,-5-2 1 0,-4 0 0 15,-1 3 0-15,-1-3 1 16,1 5 0-16,2 1 0 16,6-5 0-16,6 4 0 15,6-8 0-15,5 2 1 16,8 0 0-16,3-4 0 15,6 1-1-15,7-2 0 16,6-2 0-16,4 0 0 0,8-2 0 16,3-1 0-16,5-1 0 15,0 1-1-15,1 0-6 16,-3 0-8-16,-2 3-24 16,-5-2-20-16,-1 1-87 15,-1 3-112-15</inkml:trace>
  <inkml:trace contextRef="#ctx0" brushRef="#br0" timeOffset="95416.37">16103 4724 461 0,'1'-4'188'16,"2"-5"-91"-16,0 3-95 16,2 1-2-16,0 0-1 15,-2 1 1-15,0-1 0 16,-2 0 2-16,-1 3 15 15,0 0 17-15,0 1 24 16,0 0 2-16,0 1-16 16,-1 0-17-16,0 0-24 15,0 0-3-15,-1 7 0 0,-2 7 0 16,-8 26 0-16,7-20 0 16,0 0 1-16,0 3-1 15,2-2 1-15,0 0 0 16,3-1 1-16,0 2-1 15,1-7 1-15,2 0 0 16,-1-2 0-16,2-2-1 16,2 2 0-16,0-1 0 0,-1-1 0 15,0-4 1-15,1-4 5 16,-1-2 9-16,3-2 11 16,-1-2 1-16,2-4-2 15,0-3-7-15,1-5-10 16,2 1-2-16,-1-4-1 15,-1-1-1-15,1-1-2 16,-4-2 1-16,0-4 5 16,0 0 7-16,-2-2 9 15,2-3 5-15,-2-1-4 16,2 1-8-16,-1 4-10 16,0 1-4-16,0 5-2 15,-3 2 0-15,-3 3-1 16,0 2 0-16,-4 4-1 15,1 6 0-15,-3 3-2 16,-1 1-1-16,-2 4-1 16,-2 1 0-16,-3 5 2 0,0 2 1 15,-1 0-1-15,0 3 2 16,3 0-2-16,0 3 1 16,1 1 1-16,3-1-1 15,1 3 1-15,-1 1 0 16,2 1 0-16,0 2 0 15,1-3 0-15,1 1 0 0,2-2 0 16,-1-3 0-16,3-6 0 16,0-3 1-16,3-5-1 15,1 0 1-15,1-3 0 16,4 0 0-16,0-1-48 16,1-4-43-16,1 2-232 15</inkml:trace>
  <inkml:trace contextRef="#ctx0" brushRef="#br0" timeOffset="95765.72">16343 4843 947 0,'0'-1'317'0,"-3"-3"-317"0,4 2-53 16,-1 1-11-16,0 0 12 16,0 1 33-16,0 0 7 15,0 0 14-15,0 0 18 16,0 0 29-16,0 2 7 15,1 4-2-15,0 0-11 0,3 26-27 16,-6-22-7-16,2 4-6 16,0-1-2-16,1 0-12 15,2 1-14-15,-3-1-40 16,1 1-36-16,0 0-175 16</inkml:trace>
  <inkml:trace contextRef="#ctx0" brushRef="#br0" timeOffset="96315.5">16442 4890 926 0,'-2'0'302'16,"2"-3"-312"-16,2 6-32 16,-2-3-11-16,0 0 13 15,0 0 27-15,0 0 1 16,0 6 8-16,0 3 6 16,-5 19 16-16,2-20 6 15,-1 1 6-15,-2-1-1 0,3 1-14 16,-4-3-6-16,3 1-7 15,4 2-1-15,-1 1-1 16,1 2 1-16,1-3-1 16,1 0 0-16,4-3 0 15,1 0 0-15,1-3 0 16,0-1 1-16,2-1 2 16,1-3-1-16,2-2 1 15,2-2 0-15,-1-4 0 16,1 1-1-16,-1-3 0 15,1 0 0-15,-2 3 1 16,-4-5 0-16,-2 4 2 16,0-1 0-16,-4 0 2 15,0 3 6-15,-3 1 9 0,0 1 2 16,-4 1 1 0,-1-1-7-16,-2 2-10 0,-4-5-3 15,-1 1-3-15,-3 1-17 16,-4-4-70-16,-2 6-69 15</inkml:trace>
  <inkml:trace contextRef="#ctx0" brushRef="#br0" timeOffset="97682.31">16099 5518 407 0,'0'-2'104'0,"3"-5"-158"0,2 0-20 16,1 1-18-16,-1-2-1 16,0 4 26-16,-3 1 5 15,-2 2 119-15,0 1 74 16,-1 0 79-16,0 0 20 15,0 0-69-15,0 0-41 0,1 0-71 16,-1 0-25-16,0 0-22 16,1 0-2-16,0 2 0 15,0 7 0-15,1 27 1 16,-1-21 0-16,0 2 0 16,0 0 0-16,-1 2 0 15,-1-1-1-15,1-1 1 16,0-2 0-16,1-3 0 15,0-2 0-15,0-6 0 16,0-1 0 0,0-1 4-16,0-2 11 0,0 0 17 15,0 0 4-15,0-1 2 16,0 0-11-16,0-3-16 16,7-16-3-16,25-21-4 15,-20 17 0-15,0-3-1 16,-1-2 0-16,-2 2-2 15,0 3 0-15,-2 3-1 0,1 3 2 16,-4 0 20-16,-1 3 7 16,-3 0 6-16,-1 3-1 15,-1 1-13-15,-1-2-5 16,-1 2-3-16,-1-2-1 16,-1 4-4-16,-1 0-3 15,1 2-3-15,-2 1-1 16,-1 5 1-16,0 1-1 15,-1 0-1-15,-1 5 0 0,3-2-1 16,0 2 0-16,0 2-2 16,2 0 0-16,0 5-1 15,1 0 1-15,1 6 0 16,0-3 1-16,3 2 1 16,-1-2-1-16,3-2 1 15,0-1 0-15,2-3 0 16,0-2 0-16,1-3 0 15,2 1 0-15,-2-3 1 16,2 3 0-16,-2-3 0 16,2 0 0-16,0-2 0 15,1-3-1-15,-1 1-16 16,2 0-14-16,0 1-50 16,1 1-18-16,-2 1-38 15,0 1-25-15,-1 1-15 16,-2 0-17-16,2 0-21 0</inkml:trace>
  <inkml:trace contextRef="#ctx0" brushRef="#br0" timeOffset="98032.23">16315 5384 570 0,'0'-2'297'0,"1"-1"-42"0,-1-1-191 0,-1 3-61 16,0 0-3-16,0 0 0 15,1 0 1-15,-1 0 12 16,1 0 16-16,0 1 30 16,-1 0 7-16,0 0 0 15,0 0-13-15,0 0-28 16,0 0-8-16,-1 13-11 15,-4 21-3-15,6-21-1 16,1 0-1-16,-1-1 1 16,3 0-1-16,-3 1-1 15,-3-3 0-15,4 0-26 16,-2 0-21-16,1-3-60 16,0 0-38-16,-5-2-73 15,8-3-52-15</inkml:trace>
  <inkml:trace contextRef="#ctx0" brushRef="#br0" timeOffset="98332.36">16393 5344 550 0,'-3'-2'298'0,"2"-1"-33"15,-2 2-186-15,2 1-76 16,0 0-3-16,0 0-2 16,1 0-1-16,-1 0 13 15,0 0 13-15,0 0 29 16,0 0 10-16,0 0-5 16,-1 6-12-16,-1 6-27 15,0 24-10-15,4-20-5 16,-1 1-1-16,1 4-5 15,-2 1-16-15,2 7-46 16,-1 1-73-16</inkml:trace>
  <inkml:trace contextRef="#ctx0" brushRef="#br0" timeOffset="102582.55">16524 4543 281 0,'-3'-3'148'15,"-6"3"-28"-15,3-1-73 16,-2-5-41-16,1 4-2 15,-3-5 1-15,0 0 7 0,2 1 33 16,-1-1 14-16,0-5 33 16,0 2 10-16,-2-1-12 15,0 0-7-15,1 4-29 16,1-1-15-16,0 0-23 16,-1 1-7-16,0 1-6 15,-1 0-3-15,-5 4 0 16,2 2-1-16,-2 2 1 15,-4 4-1-15,-1 0 1 16,-2 1 0-16,0 3 0 16,0 0 1-16,2 6 0 15,0 3 0-15,2 0-1 16,0 3 0-16,0 1-1 16,2 0 0-16,-1 3 0 15,4 4 1-15,-1 2-1 0,1 2 1 16,0 2 0-16,0-4 0 15,5 2 0-15,-2-2 0 16,5-2 0-16,0-3 0 16,5-3-1-16,6 1 1 15,0-2 0-15,2 2 0 16,0 3 0-16,-2-1 1 16,5 2 0-16,-1 0-1 15,3-1 0-15,1-4 1 0,3-3 0 16,2-2 1-16,4-3 0 15,0-1 0-15,3-1 0 16,0-2-1-16,2-2 1 16,1 2-1-16,-1-8 0 15,2 3 1-15,-2-6 0 16,-1-3 1-16,0-1 0 16,0-6 1-16,3-1 0 15,1-3 1-15,1-3 0 16,-1 0-1-16,-2-3 1 15,-1 0 1-15,-4-2 0 16,1 0 0-16,-8 0 1 16,0 0 0-16,-1-2 3 15,-3-2 2-15,-3-2 6 16,-1 0 0-16,-5-1 1 0,-3-3-3 16,3 0-6-16,-3 1-2 15,-1-1-4-15,0 2 0 16,-2 3 0-16,1-1 5 15,-3 4 5-15,3 1 3 16,-4 2 9-16,2 4 0 16,-3 0-1-16,0 1-1 15,-2 0-10-15,-6-1-3 16,6 0-6-16,-1 4-1 0,1-1-2 16,1 3 0-16,-2-1-2 15,-1-3 0-15,1 6 0 16,-2-3 0-16,3 8 0 15,-2-2 0-15,1 3-1 16,1 0-1-16,-2 0 0 16,0 2-1-16,2 2 1 15,-2 2 0-15,0-1 0 16,0 0 1-16,1-1 0 16,-3 1 1-16,6 0 0 15,-3 1 0-15,1-3 1 16,3-1-1-16,-1 2 0 15,1 0 1-15,0 1-1 16,1-1 1-16,0-2 0 16,2 0-1-16,-1 1 1 0,0-1-1 15,3-1 0-15,0 1 0 16,0-1-2-16,0 1 0 16,1 0 0-16,-1 0 0 15,1 0 2-15,0 0 0 16,0 0 2-16,0 0-1 15,0 0 0-15,-1 0 0 16,0 0-1-16,1 0 0 16,0 0 1-16,0 0-1 0,0 0 1 15,0 0 0-15,-1 0-1 16,1 0 1-16,0 0 3 16,-1 0 1-16,1 0 0 15,0 0 0-15,0 0-2 16,0 0-1-16,0 0-1 15,0 0-1-15,0 0 0 16,0 0 0-16,0 0-2 16,0 0 1-16,0 0 0 15,0 0 1-15,0-1 0 16,0 1 1-16,0 0-1 16,0 0 1-16,0 0-1 15,0 0 0-15,0 0 0 16,0 0 0-16,0 0-13 15,0-1-29-15,0 0-118 16,0 0-235-16</inkml:trace>
  <inkml:trace contextRef="#ctx0" brushRef="#br0" timeOffset="103393.64">16189 4470 208 0</inkml:trace>
  <inkml:trace contextRef="#ctx0" brushRef="#br0" timeOffset="104132.62">16195 4469 314 0,'-1'-1'195'0,"0"0"-20"15,0 0-72-15,0 0-75 16,1 0-17-16,-2-6-10 16,0-3-4-16,0-25-4 15,1 21-1-15,0 2 2 16,-1-3 4-16,-1-2 2 15,0-1 2-15,-2-2 0 16,-1 0 0-16,1 0 0 16,-1 0 0-16,0-1 3 15,-1-1 1-15,-5-1 7 0,0 1 8 16,-3-6 17-16,-2 2 3 16,1 0 0-16,-2-2-6 15,0 4-17-15,-1-1-6 16,0 1-7-16,0 4-1 15,-1 0 3-15,1 2 5 16,-5 2 9-16,2 0 3 16,-6 2 0-16,-1 1-3 15,-1 3-5-15,0-1-2 16,2 6-2-16,0 0-2 0,2 1-2 16,2 0-2-16,-3-1-3 15,2 2 0-15,0 1-2 16,-1-2 1-16,3 4 6 15,-2 0 5-15,4 0 8 16,-2 1 5-16,4 0-4 16,2-3-3-16,2 2-9 15,1 3-4-15,3 0-6 16,0 2 0-16,0-1 0 16,2 1-1-16,0 1 1 15,2-2 0-15,0 1-2 16,0 0 1-16,1 1-2 15,3 4 1-15,2 1-1 16,-2-1 1-16,3 4 1 16,0-1 0-16,-1 4 0 0,3 1 0 15,1 3 0-15,0 2 1 16,2 2 0-16,-2-1 0 16,2 0 0-16,-2-3 0 15,1-4 0-15,-1 0 1 16,0-1 0-16,-1-2-1 15,0 1 1-15,0-1 0 16,-2-3-1-16,0 3 1 16,-1 0 0-16,-1-1-14 0,-3 2-67 15,0-1-49-15,-4-2-162 16</inkml:trace>
  <inkml:trace contextRef="#ctx0" brushRef="#br0" timeOffset="104582.21">15201 4213 767 0,'3'0'241'0,"0"0"-237"16,4 0-123-16,2 0-50 15,-1 0-51-15,-2 0 16 16,0-1 141-16,-3-1 107 16,-1-3 173-16,2 1 32 15,-4 0-35-15,0 1-53 16,3-1-88-16,-2 0-30 15,6 4-40-15,1 2-4 16,4 4 0-16,5 7 1 0,-1-3 0 16,1 1 0-16,-4 0 0 15,-2-4 0-15,-1 3 0 16,1-1 0-16,-1-1 0 16,0 1 1-16,-3-2-7 15,-1-2-10-15,0 1-23 16,-1-1-20-16,-2 1-73 15,-2-1-89-15</inkml:trace>
  <inkml:trace contextRef="#ctx0" brushRef="#br0" timeOffset="104982.68">15524 4104 650 0,'0'-3'301'0,"0"0"-89"15,1 3-262-15,-1 0-35 0,0 0-64 16,0 0 11-1,0 0 33-15,-2 9 44 0,-9 17 122 16,1-23 47-16,0 1 37 16,0-2-14-16,1 5-61 15,-1 0-29-15,0 6-34 16,1 2-5-16,0 3-2 16,2 4 0-16,2-1 0 15,-2 2 0-15,4-1 0 16,1-1 0-16,0-2 0 15,1-1 0-15,1-3-6 16,0-1-13-16,2 0-52 16,2-3-61-16</inkml:trace>
  <inkml:trace contextRef="#ctx0" brushRef="#br0" timeOffset="109215.93">18858 1202 369 0,'0'0'152'16,"0"0"-61"-16,1 3-89 15,-2-3-3-15,0 0 1 16,0 0 1-16,0 0 1 15,1 0 1-15,-1 0 25 16,0 0 12-16,0 2 7 16,0 1 1-16,-1 1-24 15,-2 3-12-15,-12 26-8 16,8-19 0-16,-1 2-1 16,-3 1 0-16,-2 3 2 15,2 3 0-15,0 3 4 0,3 2 4 16,-1 5 1-16,1 0 1 15,0-1-4-15,0-2-3 16,2-7-3-16,4-1-1 16,3-7 26-16,1-3 7 15,1-4 4-15,2-4 1 16,1 0-24-16,0 1-6 0,4-4-5 16,-1 0-1-16,-1-1-11 15,2-1-15-15,-1 0-33 16,-1-1-16-16,1-2-13 15,0-1 4-15,2-2-9 16,1-1-31-16</inkml:trace>
  <inkml:trace contextRef="#ctx0" brushRef="#br0" timeOffset="109582.9">18994 1347 397 0,'2'-5'203'16,"0"-5"-57"-16,1 0-74 0,-1 2-54 15,2 1-9-15,-4 1-4 16,0 0 3-16,-1 4 16 0,-2-2 7 16,0 3 10-16,2 1-3 15,0 0-18-15,0 0-8 16,0 0-12-16,-3 2 0 15,-3 7 0-15,-21 31 0 16,24-13 1-16,-1 3 0 16,2 2 0-16,-1-3 0 15,3-3 0-15,1-1 1 0,2-4-1 16,0-1 1-16,-2-7-1 16,0-1 1-16,-1-5-1 15,1-1 2-15,1-1-41 16,2-1-33-16,1-1-77 15,0-2-51-15</inkml:trace>
  <inkml:trace contextRef="#ctx0" brushRef="#br0" timeOffset="110032.42">19078 1227 867 0,'-1'-3'285'0,"-3"2"-283"0,4 2-71 0,0-1-11 15,0 0 10-15,0 0 25 16,0 2 29-16,0 0 16 15,0 0 38-15,1 1 10 16,1 0 8-16,10 2-7 0,25 27-30 16,-19-18-8-16,3 5-7 15,2 1-1-15,-5 5 0 16,0 4 0-16,-3 4 0 16,-4 1-1-16,-1 0 0 15,-5-4-1-15,-3-6 1 16,-2-5 0-16,-2-5 1 15,-4-3 0-15,-1-2 2 16,-4-1-1-16,1-2-1 16,1 2 0-16,-5-5-6 15,0 1-2-15,-1-2-5 16,-1-2-5-16,4 1-22 16,3-1-34-16</inkml:trace>
  <inkml:trace contextRef="#ctx0" brushRef="#br0" timeOffset="110715.71">21008 1298 162 0,'-3'-2'64'0,"3"-1"-39"0,0-1-5 16,0 3 58-16,0 0 29 16,0 1 56-16,0-1 6 15,0 0-34-15,0 0-23 16,0 0-56-16,0 0-23 16,-1 0-28-16,0 1-6 15,0 0-2-15,-14 5 1 16,-27 43 2-16,22-18 0 15,2 5 1-15,1 0 0 0,1 2 0 16,4-1 1-16,3-5-1 16,2-3 1-16,5-7-1 15,2-5 0-15,4-6 0 16,3 1 2-16,4-5 1 16,2-1 2-16,5-4-35 15,4-3-26-15,4-6-52 16,2-4-14-16,1-3 11 15,-3-3 7-15,3 1 1 16,-1-3-31-16</inkml:trace>
  <inkml:trace contextRef="#ctx0" brushRef="#br0" timeOffset="110966.37">21303 1379 344 0,'1'0'193'15,"-3"-1"-38"-15,-1-1-26 16,2 1-53-16,0 0-18 15,-7-1-4-15,-5 0-5 16,-20-5 5-16,22 7 3 16,0 1-18-16,0 2-10 15,-2 5-17-15,1 1-7 16,-3 6-4-16,-1 4-1 0,3 4 0 16,1 2 1-16,5 3-1 15,0-2 1-15,2 2-1 16,-1 1 0-16,5 1-20 15,2 1-35-15,3-5-154 16</inkml:trace>
  <inkml:trace contextRef="#ctx0" brushRef="#br0" timeOffset="111282.33">21382 1259 990 0,'-1'-4'373'0,"-1"0"-303"0,2 2-29 16,0 2-50-16,0 0-7 15,0 0 4-15,6 15 0 16,25 28 1-16,-20-20 4 15,1 3 4-15,3 2 1 16,-1 3 1-16,-1-3-1 16,-2 1 2-16,-4-1 0 15,-5-4 1-15,-2 1 6 0,-8-3-41 16,-4-2-24-16,-4 1-63 16,-3-1-51-16</inkml:trace>
  <inkml:trace contextRef="#ctx0" brushRef="#br0" timeOffset="111882.45">23191 1284 373 0,'1'-1'128'0,"4"0"-132"0,-1 0-25 0,1 1 13 0,-2-3 43 16,-3-1 59-16,-4 2 51 16,-1-2-6-16,-2 3-38 15,0 2-35-15,-5 3-45 16,-2 4-4-16,-6 6-1 16,-2 4 1-16,0 8-1 15,-3 1-2-15,4 6-3 16,1 2-1-16,5-4 0 15,6 1 0-15,5-4-1 16,4-2 2-16,6-3-1 16,2-4 0-16,6-4-9 15,2-3-17-15,5-6-84 16,2-6-67-16</inkml:trace>
  <inkml:trace contextRef="#ctx0" brushRef="#br0" timeOffset="112166.33">23389 1419 669 0,'0'1'272'16,"-1"-1"-167"-16,-1 3-64 15,1-3-37-15,0 0-1 16,1 0 2-16,-4 8 1 15,-27 27-3-15,21-22-1 0,-2 3 0 16,4 2 0-16,2 3 1 16,1 1-1-16,0 1 0 15,2-1-1-15,-2 0-20 16,1 0-38-16,6-6-102 16,0-5-35-16,10-7 6 15,2-5 36-15</inkml:trace>
  <inkml:trace contextRef="#ctx0" brushRef="#br0" timeOffset="112515.82">23498 1308 794 0,'0'-7'309'15,"1"-6"-209"-15,0 7-79 0,3 4-21 16,1 3-9-16,2 0 1 16,1 4 3-16,0 3 0 15,0 8 3-15,-2 1-1 16,1 9 1-16,2 3 1 16,-1 3 0-16,-2 4 1 15,2 2 1-15,-3-1 0 16,-2-1 0-16,0-2 0 0,-5-2 1 15,2-1-1-15,-9-4 2 16,-1-2-1-16,-1-6 0 16,-2-2 1-16,1-2 1 15,1-4-1-15,-4-2-10 16,-2-5-34-16</inkml:trace>
  <inkml:trace contextRef="#ctx0" brushRef="#br0" timeOffset="-211714.66">5736 5995 191 0,'-2'-1'113'0,"1"-3"-9"15,0 2-51-15,0 1-10 0,0 0-19 16,0 0-5-16,0 0 12 15,0 0 13-15,1 1 38 16,-1-3 17-16,-2-3 5 16,1 2-6-16,1 0-29 15,0 2-18-15,0 0-30 16,0 0-9-16,0-1-12 16,1 1 0-16,0 0-2 15,0 0-1-15,15-6 1 16,24-7 0-16,-17 18 3 15,3-1 1-15,6 3 2 16,2 1 0-16,9 0 1 16,-2-2 3-16,4-1 8 0,0-3 6 15,-1-5 11 1,-3 0 5-16,-4 0 9 0,1 0 3 16,-5-3 1-16,1 0 1 15,-4-1 1-15,-5 2-2 16,-4 1-7-16,-2 0-6 15,-5 2-17-15,-4 0-7 16,-3 2-4-16,-4 1 4 16,-1 1 5-16,-1 0 2 15,0 0 4-15,0 0 0 16,0 0-2-16,0 0-1 0,0 0-6 16,0 0-4-16,0 0-5 15,0 0-1-15,0 0-3 16,0 0-1-16,0 0 0 15,0 0-1-15,0 0 1 16,0 0 0-16,0 0-1 16,0 0 1-16,0 0-1 15,0 0-4-15,0 0-28 16,0 0-21-16,0 0-60 16,0-1-38-16,0 1-159 15</inkml:trace>
  <inkml:trace contextRef="#ctx0" brushRef="#br0" timeOffset="-210780.89">3470 5926 381 0,'-9'-4'161'0,"-8"-6"-92"0,1 3-38 16,1-3-39-16,1 2-15 0,1 1-4 15,-3-2 1 1,2-1 55-16,-4-1 25 0,-1 1 58 16,5-1 20-16,0 5-10 15,3-1 3-15,1 1-37 16,-1 0-16-16,4 1-27 16,1 2-12-16,-1-2-15 15,4 3-3-15,0 1-10 16,-1 1-5-16,4 1-5 15,0-1-2-15,0 0 0 16,0 0 1-16,0 0 4 16,11 1 0-16,28 30 0 15,-20-23 1-15,4 3 1 16,4-2 0-16,7-1 0 16,9-3 0-16,14-2 1 15,8-4 0-15,6-8 1 0,0-4 1 16,1-6-1-16,3 0 1 15,3 0-1-15,-4 0 0 16,-5 3-1-16,-6 2 0 16,-8 2 0-16,-2 1 0 15,-9 0 20-15,-2 1 3 16,-7 4 2-16,-6-2 0 16,-2 6-18-16,-4-1-2 15,-4 1-3-15,0 3 0 0,-4 2-2 16,-2 0 0-16,-4 1 0 15,-1 0 1-15,-4-1-33 16,2 1-52-16</inkml:trace>
  <inkml:trace contextRef="#ctx0" brushRef="#br0" timeOffset="-202697.58">6228 5299 198 0,'-3'-5'112'16,"-3"-6"-12"-16,4 2-57 0,-2-4-31 16,0 1-6-1,-5-2 5-15,-1-2 12 0,-7 0 43 16,3 2 14-16,-3 0 4 15,-2 4-11-15,-1 5-41 16,-5 1-15-16,-4 5-11 16,-1 1-1-16,-3 7-2 15,-1 1 0-15,1 8 0 16,1 1 2-16,1 1 4 16,-1 2 4-16,2 6 3 15,-1-1 0-15,-1 7-2 16,3 4-3-16,0 2-2 15,4 4 0-15,4 7-3 16,2-1 0-16,4-1-1 16,2-4-1-16,4-6 29 15,4-7 6-15,3-5 6 16,4 0 3-16,5-3-23 16,2 2-4-16,7 4 3 0,2 0-1 15,8 0-2-15,2 0-2 16,5-5-6-16,4-2 1 15,5-6-1-15,-1 1 0 16,1-1 0-16,-1-4 0 16,2-4 9-16,1-5 6 0,3-6 11 15,0-6 3-15,0-6-7 16,-3-6-6-16,-1-7-9 16,-4-8-3-16,-3-7-5 15,2-4-1-15,-6-4 1 16,0 2 11-16,-7-2 5 15,-5 2 3-15,-9-10 6 16,-6-2-9-16,-8 0 0 16,-7-2-2-16,-7 9-6 15,-6 0-4-15,-9 4-6 16,-2 0-4-16,-13 4-6 16,-3 8-3-16,-14 14-10 15,-14 10-29-15,-24 23-114 16</inkml:trace>
  <inkml:trace contextRef="#ctx0" brushRef="#br0" timeOffset="-194131.62">9444 5042 778 0,'-3'-3'323'15,"-1"-2"-220"-15,5 3-27 16,3 1-77-16,4 0-4 16,3-2 5-16,1-1 0 15,1-2 3-15,2-1 2 16,2 1 17-16,-3-3 2 15,3 3 3-15,1-1-3 0,2 5-16 16,1 2-4-16,0 3-4 16,-2 3-1-16,-5 5-1 15,-2 1 0-15,-7 9 1 16,-4 2 1-16,-8 8 3 16,-4 4 1-16,-6 5 1 15,-3-2 0-15,2-4 0 16,1-7 1-16,3-7 0 15,4-2 1-15,3-7 1 16,2-3 6-16,2-7 38 16,2-1 10-16,3-2 5 15,-2 1-6-15,1-2-39 16,8-18-13-16,36-32-5 16,-18 19-2-16,4-1 1 15,1-2 0-15,-6 5-2 16,-4 3 1-16,-7 11-1 0,-4 4-1 15,-5 9-1-15,-1 3-3 16,-5 2-1-16,1 3 0 16,-2-3 5-16,0 1 1 15,-6 21 4-15,-11 26 1 16,4-18-2-16,5 2-2 16,2-1 0-16,3-1 0 15,2-5-1-15,-1-1-3 0,4 0-44 16,2-4-29-16,3-6-34 15,2-3-8-15,0-12 31 16,-2-1 9-16,5-2-35 16,0-4-61-16</inkml:trace>
  <inkml:trace contextRef="#ctx0" brushRef="#br0" timeOffset="-193881.43">9911 5253 484 0,'1'-2'285'0,"0"1"-17"16,0-1-88-16,-1 2-83 16,0-1-22-16,0 0-40 15,0 0-10-15,0 1-6 16,0 0 8-16,0 0 8 16,0 0 4-16,0 0 1 15,0 7-12-15,0 8-13 0,0 23-4 16,0-20-6-16,0-3-1 15,-1 2 0-15,0 1-1 16,0 2 0-16,0 1-6 16,-4 5-48-16,-1 1-52 15,-2 2-268-15</inkml:trace>
  <inkml:trace contextRef="#ctx0" brushRef="#br0" timeOffset="-193197.31">10304 5125 731 0,'2'0'262'15,"0"-4"-206"-15,4 4-66 16,2 1-5-16,1-2 4 0,1-1 3 16,2-3 70-16,2-2 23 15,1 0 28-15,0-1 8 16,-1 4-60-16,-1 2-22 15,3 6-30-15,-3 3-7 16,-2 7-2-16,-1 3-1 16,-10 5 1-16,-1 1 1 15,-9 5 1-15,-1 0 0 0,-4 2 1 16,-1 0-1-16,-2-3 0 16,-3-3-1-16,4-10 2 15,4-4 1-15,6-7 5 16,3-3 3-16,2-4 2 15,2-5-1-15,4-7-5 16,3-6-3-16,8-6-3 16,4-3-1-16,3-9 3 15,3 2 1-15,-4-4 0 16,1 3 0-16,-5 10-1 16,-8 5 1-16,3 12-1 15,-6 4-1-15,-2 8-4 16,5 4-3-16,-7 9-1 15,0 5 2-15,1 9 3 16,-1 5 1-16,-2 5 0 16,4 3 1-16,2 0 2 0,-3 1-22 15,5-7-60-15,-1-4-35 16,-2-12-40-16,2-8 20 16,-4-10 53-16,1-3 5 15,-2-3-171-15</inkml:trace>
  <inkml:trace contextRef="#ctx0" brushRef="#br0" timeOffset="-192780.78">10607 5267 476 0,'2'0'237'0,"5"2"-75"16,-2-2-21-16,6 0-28 16,0 0-5-16,4-2-7 15,4 2-4-15,-3-3-17 16,1 0-17-16,-1 2-27 15,-2-2-11-15,1 6-17 16,0 1-4-16,-1 0-2 16,-1 0-1-16,-4 1-1 15,-3-1 0-15,-4 6-1 16,-1 1 1-16,-4 1 0 16,-1 1 2-16,-5 2 1 15,-3 0-1-15,-2 4 0 16,-4-2 0-16,0 1 0 15,1-1-1-15,1-2 12 0,3 1 0 16,5-5 2 0,2 0 0-16,4-2-9 0,2-2 0 15,6 0 3-15,3-1 2 16,8-1 2-16,6-4-1 16,8-2-3-16,5-4-9 15,3-7-47-15,0-1-46 16,0-7-79-16,-1-5-22 0,-4-2 22 15,-1-3 41-15,-3 0 10 16,-1-1-123-16</inkml:trace>
  <inkml:trace contextRef="#ctx0" brushRef="#br0" timeOffset="-192297.99">11170 5142 734 0,'0'0'323'0,"0"0"-149"15,-2 0-93-15,2 0-44 16,0 0-2-16,0 0 29 16,0-1 7-16,6 0-1 15,5 0-2-15,21 2-33 16,-22 4-18-16,1 5-15 16,-3 1-2-16,-1 5 0 15,-1-1 0-15,-5 7 0 16,2-2 0-16,-3 2 0 15,-2-2 1-15,-2-4 1 0,-3 2-1 16,0-3 1-16,6-2 0 16,-2-6 1-16,-1-4 2 15,5-2 8-15,-4-5 2 16,6-2 1-16,7-2-2 16,-5-10-8-16,7-2-3 15,2-4-1-15,-1-7 1 0,1-2 0 16,3-3 0-16,-3-1 0 15,-1 4-1-15,-2 11 0 16,-3 5-2-16,-5 9 0 16,-2 5-4-16,-1 3-5 15,0 3 0-15,-1-3 0 16,0 4 2-16,-2 18 5 16,-6 28 1-16,6-17 1 15,1-1 0-15,2-1 0 16,1 0 1-16,1-6-31 15,-1 2-40-15,3-2-194 16</inkml:trace>
  <inkml:trace contextRef="#ctx0" brushRef="#br0" timeOffset="-191746.53">11472 5278 655 0,'0'0'305'0,"2"0"-108"16,4-2-111-16,2 0-15 15,3-5-17-15,1 3 4 16,2-2 16-16,0 2 5 0,-2 1 4 16,-2-4-17-1,2 3-36-15,6 2-11 0,-3 1-14 16,2 1-3-16,0 5-2 15,-6-5 0-15,1 6-1 16,1 1 0-16,-7 1 0 16,3 4-1-16,-6-4 0 15,-3 1 1-15,0-1 1 16,-5-1 1-16,0 2 2 16,-1 0 1-16,-1-2-1 15,-1 2 0-15,1-2-1 16,0 2 0-16,3-2-2 15,0 0 1-15,5 2 0 16,-4-4 0-16,6 1 1 16,3-1 0-16,-1 0 1 15,7-3 1-15,0 0-1 16,0 1 0-16,5 2-3 0,-5 0 0 16,-1 4 0-16,-2 0-1 15,-4 2-1-15,-3 2 1 16,-2 1 0-16,-5 4 3 15,-7 1 6-15,-2 6 2 16,-8-3 2-16,-2 1-4 16,-3-6-3-16,-3-4-1 0,1-4-6 15,-1-3-9 1,-6-3-86-16</inkml:trace>
  <inkml:trace contextRef="#ctx0" brushRef="#br0" timeOffset="-177681.4">10964 8334 410 0,'0'-1'148'0,"0"1"-123"0,-1 0-15 15,1 0-7-15,0 0 1 16,0 0 19-16,0 0 23 16,0 0 35-16,0 0 11 15,0 0-1-15,5 0-16 16,-1 0-32-16,2-1-10 0,25-1-19 15,-22 1-5-15,8 0-4 16,2 0-1-16,4 0-1 16,6 1 0-16,3-1 2 15,-1-1 2-15,3 2 1 16,-1-1 1-16,1 1-2 16,4 4-1-16,-4-4-1 15,0 0 1-15,-4 0 12 16,-3-3 3-16,-3 2 3 15,-3 0-3-15,-4 1-12 16,-1 1-2-16,-5-2-3 16,-1 1-1-16,-2 0-1 15,-4-4 1-15,-1 2 0 16,-1 1-1-16,0-1 1 16,-2 2 0-16,0-1-2 15,0 1-1-15,-1-1-1 16,0 1-1-16,-14 1-8 0,-34 4-22 15</inkml:trace>
  <inkml:trace contextRef="#ctx0" brushRef="#br0" timeOffset="-171897.63">3176 7153 328 0,'-3'-1'154'15,"1"1"-56"-15,1-1-66 16,0 0-12-16,1 1-10 16,0-1 0-16,-1 0 12 15,0 0 11-15,0 0 21 16,1 0 10-16,0 1-1 15,0-5-7-15,0-3-21 16,6-19-11-16,0 20-16 16,0 3-4-16,7-1-3 15,-3-3-1-15,7 2 0 16,1 1 0-16,0 0 0 16,1 0 0-16,-4-2 1 15,3-2 0-15,3 1 0 0,3-1 0 16,2 2 0-16,1 0-1 15,4 1 1-15,1 1 0 16,5 0 0-16,2 0-1 16,-1 0 1-16,-2 2-1 15,0 0 4-15,1-1 4 16,4 0 5-16,1-3 2 16,2 1-1-16,2 0-4 15,0-1-4-15,-5 1-1 16,-2-1-1-16,-4 1-1 0,-2 0-1 15,2-1 0-15,-4 1 1 16,-3-2-1-16,-2 2 34 16,-1 1 3-16,-1 4 3 15,0-1 0-15,-3 3-31 16,0 0-3-16,-5 0 1 16,-2 4 0-16,-5-3 3 15,-4 2 2-15,1-2 2 16,-2-1-2-16,-2 1-4 15,3 3-3-15,-5 0-3 16,0 1 0-16,0 0 3 16,-2 2-19-16</inkml:trace>
  <inkml:trace contextRef="#ctx0" brushRef="#br0" timeOffset="34601.42">17647 2450 177 0,'-1'-2'94'0,"-2"1"-18"0,2 0-49 0,1 0-11 15,-1 1 32-15,1 0 19 16,0-1 24-16,0 1 2 16,0-1-41-16,0 0-18 15,0 0-24-15,0 1-4 16,0 0-1-16,0 0 0 0,0 0 1 15,0 0 6-15,0 0 16 16,0 0 8-16,0 0 16 16,0 0 2-16,0 0-4 15,3 0-6-15,1 1-11 16,1 0-2-16,-2-1-5 16,3 1-2-16,-2 0-4 15,0 1-3-15,-1 0-3 16,-2 1 0-16,2 12 0 15,21 23 0-15,-21-16 0 16,-1 3 0-16,2 0 0 16,-2 1-2-16,1-4-3 15,0-2-2-15,0-4-3 16,3-3 1-16,-1-4 2 0,-1-4 24 16,-1-2 6-16,-3-1 2 15,0-2 1-15,-1 0-20 16,0 0-2-16,1 0 1 15,0 0-4-15,-1 0-2 16,0 0-71-16,0 0-112 16</inkml:trace>
  <inkml:trace contextRef="#ctx0" brushRef="#br0" timeOffset="35950.75">17071 3141 256 0,'-4'-1'164'0,"-4"-2"-6"0,1 2-50 0,1 0-37 16,1 0-2-16,0 1 3 15,2-1 3-15,-2 1-1 0,2 0-6 16,1 0-7-16,1-1-6 16,1 1-22-16,0-1-7 15,0 0-16-15,0 0-4 16,11-2-3-16,22-9 0 16,-16 4-1-16,3 3-1 15,1 1 0-15,5 3 0 16,2 1 0-16,-3 2 0 15,1 2 0-15,-1-1 0 16,-1 1 0-16,0 2-1 0,-4 3 0 16,-4-1 1-16,-6 2 0 15,-3 1 1-15,-7 0 2 16,-1 1 0-16,-7 3 1 16,-4 1 0-16,-5 4-1 15,-3 3 0-15,-2 4-1 16,-1 1 0-16,-3-1-1 15,0-1 2-15,2-4 3 16,3 0 3-16,3-2 1 16,3-3 1-16,4-2-4 15,4-3-2-15,1-2-2 16,0-1-2-16,4 0-1 16,-1-2-1-16,3-1 1 15,4-1-1-15,-3-1 0 16,3-1 1-16,-2 0 0 15,2 0 1-15,2 0-1 0,-3-1 1 16,5 3 0-16,-3-4 1 16,4 1 0-16,1-1 0 15,-2-1 2-15,2 0-1 16,1 0-1-16,3 0 1 16,6 0-2-16,0 0-1 15,6 0 1-15,-2 0-1 16,0-2 1-16,4 2 1 15,-2-3-1-15,-3-1 1 0,-1-1-1 16,-3 0 1-16,-5 0 0 16,-1 1 0-16,-6-2 2 15,0 1 0-15,-4 2 1 16,-2-3 2-16,-2 2 2 16,1 1 0-16,-5-3 14 15,5 3 0-15,-1 2 1 16,-1-2 1-16,1 2-8 15,0 0 0-15,0 0 4 16,0 0 2-16,1 0 1 16,-1-2-1-16,-1-5-3 15,-7-22-1-15,7 19 1 16,1-2-1-16,-2-3-1 16,3 4-4-16,-1 1-7 15,0 0-2-15,0 3-4 0,-1-1 0 16,-1 0-14-16,3 2-44 15,-2 2-154-15</inkml:trace>
  <inkml:trace contextRef="#ctx0" brushRef="#br0" timeOffset="36618.53">17562 3329 725 0,'-2'-2'285'0,"-3"-4"-198"0,6 5-55 16,1-1-19-16,8-1-6 16,2 0 6-16,5-1 19 15,3 2 3-15,4 2-5 16,-1 0-6-16,0 4-17 16,2 1-3-16,-8 1-2 0,3 5 0 15,-5 1 1-15,-2 1-1 16,-2-2 0-16,-4 1 0 15,-6-3 3-15,-2 4 0 16,0 5 2-16,-7-2-1 16,-3 1 0-16,-3 4-1 15,-4-4-1-15,-1 1 0 16,2 0-2-16,1-3 1 0,2-2-2 16,3-3 1-16,2 0-1 15,4 1 0-15,2-4-1 16,2 1 0-16,3-1 1 15,1-3 3-15,2-3 3 16,1 2 4-16,6-3 5 16,2-3-2-16,8 0 2 15,-3-2-4-15,5-2 19 16,-1 0 5-16,0-3 8 16,3 1 2-16,-1-1-20 15,1 3-8-15,-3 2-9 16,-6 2-4-16,-4 1-2 15,-2 2-1-15,-6 0 0 16,-1 2 0-16,-4 1 8 16,0 2-19-16,-3 1-77 15,-3-2-66-15</inkml:trace>
  <inkml:trace contextRef="#ctx0" brushRef="#br0" timeOffset="36984.45">18227 3330 747 0,'-2'-2'286'0,"2"-1"-217"16,3 3-26-16,-3 0-19 16,0-1 14-16,0 0 20 15,10-3 4-15,28-10-18 16,-20 9-16-16,2-2-18 15,1 0-4-15,1 1-2 0,0 1-13 16,1 2-116 0,-3 4-226-16</inkml:trace>
  <inkml:trace contextRef="#ctx0" brushRef="#br0" timeOffset="37184.41">18297 3505 1087 0,'0'-1'385'0,"5"-4"-334"15,5 3-30-15,5-3-23 16,5 2 3-16,3 1-33 16,-1 0-32-16,2 2-109 15,2-4-121-15</inkml:trace>
  <inkml:trace contextRef="#ctx0" brushRef="#br0" timeOffset="37767.46">18817 3277 900 0,'-6'0'307'0,"-9"2"-292"16,1 4-8-16,1 2-6 0,-3 3 0 15,0 0 0-15,0 2-1 16,0 5 0-16,1-1 0 16,5 4-1-16,0 1 0 15,5-2 1-15,2 1-1 16,3-4 1-16,2 2-1 15,4-6 1-15,1 1 0 0,5-6 1 16,4 0 2-16,4-4 4 16,4-1 2-16,5-4 4 15,-3-4 2-15,8-5 15 16,-5-4 2-16,-1-7 11 16,2 2 10-16,-7-4-10 15,3 3-2-15,-10-6 0 16,0-1-3-16,-7-8 0 15,-4-4 0-15,-5 0-9 16,-3 0-6-16,-5 5-7 16,-4 4-3-16,-7 4-3 15,-1 4-2-15,-4 8-3 16,-2 3 0-16,5 5-3 16,-5 2-1-16,1 3-1 15,6 5-2-15,0 5-2 0,3-2-1 16,8 4-2-1,1-1 1-15,7 1 1 0,3 5 1 16,6 2 1-16,5 0 2 16,2 1 1-16,3 0 1 15,5 0-15-15,-2 1-27 16,8 6-111-16,-3 1-140 16</inkml:trace>
  <inkml:trace contextRef="#ctx0" brushRef="#br0" timeOffset="38667.68">19119 3462 495 0,'-6'-4'215'0,"-5"-4"-127"16,1 1-1-16,5 2-17 15,1-1 6-15,0 1 12 16,4 5 8-16,0-1-22 16,0 1-15-16,0 0-20 0,0-1-8 15,2 0-6-15,12-2 0 16,25-3-2-16,-21 6-5 15,0 0-8-15,0 6-3 16,-5 0-3-16,-2 1 0 16,-4 4 1-16,-3-3 0 15,-2 2 1-15,1 2 1 16,-2 1 1-16,-1 1-1 0,-4-1 2 16,-3 2-1-16,-6-1 2 15,-3 4 0-15,-3 3 2 16,-1 0-1-16,1 0 0 15,2-2-1-15,4-2-4 16,3-2-1-16,4-5-3 16,1 0-1-16,4-5-1 15,1-1 0-15,2 1 2 16,3-4 1-16,6 2 3 16,2-4 0-16,5-5 0 15,8 0-1-15,5-7-4 16,1 0-1-16,2-5-9 15,-1-1-2-15,-2 0-2 16,1-3-3-16,-1 6-2 16,-7 0-1-16,-13 10 1 31,-6 2 3-31,1 2 7 0,12-6 5 0,-10 4 3 0,-3 1-1 16,-10 4 0-16,-2 3-1 15,-3 2 1-15,-3 2 1 16,1-1 2-16,-2 3 0 15,2-1 1-15,2 1-1 16,1 1 1-16,2 1-1 16,3 0 0-16,0 1-1 15,4-1 0-15,0 0-1 16,5 0 1-16,1-1 0 0,2-4 2 16,2 1 1-16,1-8 3 15,2 0 2-15,4-7 0 16,3-4 1-16,3-2 11 15,0-2 1-15,-6-3 3 16,-1 2 1-16,-7-1-4 16,-3 1 1-16,-5 1 0 15,-3-2-2-15,-6 1-9 16,-2 2-6-16,-6 1-33 16,-1 2-30-16,-4 6-90 15,-1 3-58-15</inkml:trace>
  <inkml:trace contextRef="#ctx0" brushRef="#br0" timeOffset="39584.68">19676 3332 891 0,'4'-1'326'0,"3"-4"-250"15,-2 4-65-15,0 0 3 16,-2-1 6-16,0 2 0 16,-3 0 24-16,0 0-4 0,0 0-1 15,0 0 1-15,2 3-21 16,3 8-5-16,12 29-5 16,-14-21-1-16,1 3-3 15,-1 1 0-15,-3-3 0 16,1-1-1-16,-1 0 0 15,-1-3 0-15,-2 0 0 16,0-3 0-16,2-2 0 16,-1-6 2-16,2-3 6 15,0 0 3-15,0-3 1 16,0 0-1-16,1-2-7 16,8-16-2-16,15-29 0 15,-11 21 1-15,0-7 4 16,1 3 1-16,-2 3 7 15,0 4 1-15,-5 9 1 16,-4 8-3 0,-2 4-9-16,1 0-6 0,0 0-5 0,-2 3-3 15,0 0 2-15,0 16 2 16,-2 31 1-16,-3-20 1 16,-2 0 0-16,0 1 9 15,-1 2-49-15,0 1-47 16,4-1-127-16,3-1-75 15,8-10 33-15,3-7 46 0,7-12 128 16,2-6 69-16,4-3 15 16,1-3 0-16,3-4-3 15,1 1-2-15,-4-3 0 16,-2 1 0-16,-2 4 22 16,-3 2 18-16,-6 5 34 15,-3 0 18-15,-5 4 32 16,-2-2 4-16,0 2-7 15,-1 2-16-15,0 0-49 16,-1 0-18-16,0 0-22 16,-1 3-1-16,-4 9-2 15,-17 22-1-15,16-20-3 16,4 0-1-16,1 2-2 16,0 0-1-16,3 0 0 15,-3-1 0-15,3-4 4 16,3 1 5-16,0-7 16 15,5-1 8-15,3-6 7 0,5-3-2 16,2-5-7-16,-2-4-3 16,0-1 1-16,-2 0 3 15,-5-1 5-15,-3 1 3 16,-7-3-3-16,-5 1-4 16,-6-2-15-16,-3-1-10 15,-6 6-11-15,0 1-13 16,-2 7-34-16,0 5-21 0,5 1-75 15,1 5-59-15</inkml:trace>
  <inkml:trace contextRef="#ctx0" brushRef="#br0" timeOffset="39900.95">20456 3436 793 0,'1'1'295'15,"-1"1"-206"-15,0-1-81 16,0-2-11-16,0 0 28 16,0 0 21-16,0 0 38 15,0 1 13-15,9 0-21 16,25-1-19-16,-18-1-36 0,3 2-9 15,2-4-7-15,2 4-1 16,1 0-7-16,-2-3-27 16,1 0-82-16,0-5-30 15,-4-3-17-15,2 1 24 16,-7-8 54-16,-2-2-3 0,-4-2-145 16</inkml:trace>
  <inkml:trace contextRef="#ctx0" brushRef="#br0" timeOffset="40067.75">20712 3262 286 0,'-4'3'223'0,"-9"3"24"16,1 4-56-16,3 4-78 16,-2-1-19-16,5 4-21 15,3 1-4-15,-2 2-22 16,0 0-13-16,-1 0-16 16,-1 0-6-16,-1 2-5 15,1 3-1-15,-1 4-1 16,-1 3-2-16,-2 3-216 15</inkml:trace>
  <inkml:trace contextRef="#ctx0" brushRef="#br0" timeOffset="40685.57">21007 3349 614 0,'-1'-1'287'16,"0"1"-101"-16,-1 1-130 15,1-1-52-15,1 0-4 16,-1 1 2-16,-8 11 1 0,-26 21 5 16,21-21 1-16,1 2 3 15,2 1 0-15,-1 2-2 16,3 2-3-16,3-3-2 15,2-1-1-15,3-3-1 16,3-3 2-16,6-1 13 16,2-4 5-16,8-3 7 15,1-1 0-15,7-7-12 16,2-1-3-16,3-6-4 16,1-1 1-16,0-1 9 15,-2-2 7-15,-3 1 9 16,-1-3 2-16,-5 0-6 15,-1-2-5-15,-6-6 10 16,-3 1 2-16,-4-8 9 16,-4 1 0-16,-2 3-14 15,-3 2-6-15,-5 4-9 0,-1 4-3 16,-4 9-6-16,-2-1-3 16,-7 5-5-16,0 3-2 15,-5 3-2-15,0 4-1 16,0 6-1-16,2 2 0 15,3 4 1-15,3 1-1 16,4 1 1-16,-2 0-1 16,6 1 0-16,5-1 0 15,1 1 1-15,3 2 0 0,4-3 1 16,1 4 0-16,7 0 0 16,0-4-9-16,1 0-54 15,3 0-51-15,-1-2-137 16,3 3-184-16</inkml:trace>
  <inkml:trace contextRef="#ctx0" brushRef="#br0" timeOffset="41251.53">21294 3475 697 0,'-4'-3'281'0,"-3"-2"-183"16,4 2-7-16,-1 0-3 15,3 1 13-15,-1 1-10 16,2 1-28-16,0-1-15 15,0 0-17-15,0 0 2 16,7 0 3-16,3 1-3 16,22 4-16-16,-23 0-7 0,1 6-7 15,-2 2-1-15,-2 3 1 16,2 2 0-16,-7-1 0 16,0 1 1-16,-3-1 0 15,-4 2 1-15,-1 1 0 16,-3-1 0-16,-3 1 0 15,0 1 0-15,-3-3 0 16,2 2-1-16,0-6 1 16,1-4-1-16,6 0 0 15,1-4 1-15,4-5 1 16,2 3 1-16,1-4 0 16,-1 0-1-16,0 0-2 15,0 0-2-15,15-6-1 16,26-12 0-16,-18 9-1 15,0-2-8-15,1 0-36 16,-2-1-23-16,-2 0-66 0,3-2-27 16,-4 1-49-16,2 2-17 15,0 0-70-15</inkml:trace>
  <inkml:trace contextRef="#ctx0" brushRef="#br0" timeOffset="41484.46">21619 3488 392 0,'-2'0'244'0,"-2"2"-23"16,-1-1-59-16,-2 4-66 16,-1-1-7-16,-1 1-8 15,1 0-1-15,-1-1-10 16,2 2-13-16,3 1-17 16,-1 2-6-16,2 2-13 15,0 0-6-15,0 5-5 16,-1-1-2-16,3 4-3 15,-1 2-2-15,0 1 0 16,2 3 12-16,0 1-80 16,1-3-24-16</inkml:trace>
  <inkml:trace contextRef="#ctx0" brushRef="#br0" timeOffset="42119.71">21777 3489 579 0,'1'-2'237'0,"-1"2"-150"0,4-2-41 16,-4 2-42-16,0-1 8 15,0 0 28-15,0 0 15 16,9-3 16-16,26-10-6 16,-16 9-17-16,2 0-10 15,8 0 7-15,2-1 2 16,4 0-6-16,3 1-5 16,5 1-23-16,1 4-6 0,-2 0-4 15,2 0-1-15,-3 3 0 16,-2 0-1-16,0-3 0 15,-6 0 1-15,-3 0 0 16,-4-1 1-16,-5 2-11 16,-1-1-33-16,-5 0-154 15</inkml:trace>
  <inkml:trace contextRef="#ctx0" brushRef="#br0" timeOffset="42934.94">22791 3290 850 0,'4'-2'299'0,"6"-3"-265"16,1 1-20-16,6 4-12 15,1-1-1-15,-4 1 7 16,-1 0 19-16,-5 0 29 16,-2 1 4-16,-5 0-5 15,2 2-17-15,-2 3-28 16,-3 4-2-16,-1 5 2 16,-2 4-2-16,-2 3-1 15,1-1-2-15,-4-2-1 16,-1 0-2-16,3 0-1 15,0 1 1-15,4-1-1 16,-1 1 0-16,2-4 0 16,0-2 0-16,3-2 0 0,0-4 0 15,0-2 3-15,6-2 4 16,4-3 7-16,7-2 3 16,7-4 17-16,-3-4 9 15,9-4 5-15,-3-4 2 16,4-1-13-16,3-3-12 15,-7 0-7-15,1-2-1 16,-6-6-1-16,-2-4 0 0,-4-12-2 16,-6 0 0-16,-6-5 2 15,-4 4-1-15,-7 4 2 16,-1 2-2-16,-10 9-5 16,-2 4-2-16,-9 9-7 15,-4 8-3-15,-3 6-3 16,2 6-2-16,1 10 1 15,1 3 1-15,1 2 1 16,2 2 0-16,5-1-1 16,6-1 0-16,10 2-1 15,4-1 0-15,6 2 2 16,1-1 1-16,7-1 1 16,2 0 1-16,5 1-13 15,3-1-16-15,0 2-60 16,-3-2-62-16,2 4-204 15</inkml:trace>
  <inkml:trace contextRef="#ctx0" brushRef="#br0" timeOffset="43751.23">23125 3438 1032 0,'0'-3'392'0,"0"2"-303"16,0 1-35-16,0 0-48 15,0 0-3-15,0 0 11 16,0 0 15-16,0 0 11 16,9 0 5-16,21 6-9 15,-20-4-14-15,-1 3-14 16,-1 1-4-16,0 1-2 15,-4 3 0-15,1 0 0 16,-4 1 0-16,0 1-1 16,0 1 2-16,-6-1 0 15,0 2 1-15,-3 2 0 16,-2 0 1-16,1 2-2 16,-1-1 0-16,-1-1 0 15,1-3-1-15,4-4 0 0,3-2-1 16,4-2 1-16,-1-2-1 15,6-2 3-15,1-1 0 16,6-6 0-16,6 1-1 16,0-4 0-16,7-2-9 15,-1-2-13-15,2-4-7 16,4 0-12-16,-5-3 1 16,-2 3-10-16,-4-1-1 15,-5 2 0-15,-2-1 5 16,-3 4 21-16,-2 0 9 0,-4 4 12 15,-3 3 1-15,-1 2 2 16,-2 1 1-16,0 3 2 16,1 0 0-16,0 0-1 15,1 0-1-15,-1 0 1 16,0 0 5-16,0 0 13 16,0 0 4-16,1 0 5 15,0 0-3-15,1 3-6 16,3 4-4-16,18 24-4 15,-15-23-2-15,-2 0-6 16,-1 1-1-16,-1 1-1 16,-3 1 1-16,-4 1 0 15,0-1 0-15,-4 0 0 16,1 1-1-16,0-1-1 0,-2 0 0 16,3-1-1-1,1 1 0-15,1-3-1 0,3 1 0 16,1-3-1-16,3 0 2 15,5-3 1-15,2-2 2 16,7-2-18-16,3-4-23 16,6-3-65-16,3-4-49 15,0-1-130-15,2-4-110 16</inkml:trace>
  <inkml:trace contextRef="#ctx0" brushRef="#br0" timeOffset="44319.25">23940 3332 681 0,'-7'2'262'0,"-5"4"-193"0,5 1-28 0,-3-1-14 16,4 4 8-16,0-3 11 15,-2 1 14-15,7 5-6 16,-2-5-5-16,1 6-7 15,1 1-13-15,1 5-14 16,0 1-4-16,4 0-3 16,2-3-1-16,3-5 14 15,2 0 6-15,1-5 16 16,0-1 4-16,5-5-8 16,1 1-6-16,8-6-13 0,3 0 3 15,2-6 1-15,2-3 1 16,1-4 0-16,-2-3-5 15,-2-1-5-15,-2-4-2 16,-2-3-2-16,0-5 0 16,-6-6 6-16,-2-2 2 15,-6-1 2-15,-6 1 0 0,-5 7-10 16,-2 3-2-16,-10 7-6 16,-2 3-1-16,-8 6-3 15,-3 4-3-15,-6 5 0 16,-4 4 1-16,-2 2-1 15,0 4 2-15,0 3 0 16,0 2-1-16,7 4 1 16,3 2 0-16,2 2-1 15,6 3 1-15,5 1-1 16,3 1 0-16,6 0-1 16,4 1 1-16,2-1 1 15,5-3 0-15,5 2-6 16,4 1-21-16,4-2-62 15,-1-4-62-15</inkml:trace>
  <inkml:trace contextRef="#ctx0" brushRef="#br0" timeOffset="45234.21">24199 3470 782 0,'6'-2'285'0,"4"0"-233"0,3 0-27 15,4 1-7-15,-4 1 4 16,-1 2 22-16,-2 0 29 15,2 1-5-15,-4-1 6 16,3 1-19-16,-3 1-27 16,-2-1-8-16,0 3-12 15,-3-1-2-15,-1 2 0 16,-2 0-1-16,-5-1 2 16,0 3-1-16,0 0 0 15,-1 3 0-15,-2 0-2 16,1 1 0-16,-3 0 0 15,-2 0-2-15,4-1 0 0,-3-1 0 16,6-2-1-16,1 2 0 16,4-4 0-16,3 0 1 15,3-2 4-15,5-2 2 16,2-1 0-16,3-2 0 16,6-2-3-16,-2-3 2 15,7-5-18-15,2-2-10 16,3-2-19-16,1-3-15 15,-3-1-24-15,0-3-19 0,-4 1-75 16,-1 1-45-16,-8 1-94 16,-2 2 18-16,-7 0 113 15,-1 1 86-15,-5 4 191 16,-3 0 44-16,-3 9 30 16,-3 2-9-16,2 0-12 15,-3 0-4-15,3 0-10 16,0 0-8-16,2 2-36 15,2 2-25-15,1-3-10 16,0-1 8-16,0 0 15 16,0 0 7-16,0-1-22 15,1 1-18-15,9 3-25 16,21 11-7-16,-21-8-8 16,-2-3-1-16,-2 4-4 15,-4-1 1-15,-3 1 2 16,-4 1 1-16,-7-1 4 0,-1-1-1 15,-1 0 0 1,0-2-1-16,5-2-2 0,2 2-2 16,3-2-3-16,3 0-1 15,2 1-2-15,-1-3 1 16,0 0 1-16,5 2 1 16,8 5 0-16,21 16-1 15,-25-11 1-15,2 1-1 16,-6 2 0-16,1 0 0 0,-7 2 1 15,-3-1 0-15,1-5-2 16,-4-1-13-16,-2-2-56 16,-5-1-70-16</inkml:trace>
  <inkml:trace contextRef="#ctx0" brushRef="#br0" timeOffset="49720.75">18767 1685 315 0,'3'-1'136'0,"3"1"-50"15,2 0-76-15,0 1-6 16,4-1-1-16,0-1-1 16,-4-1 8-16,0-2 12 15,1 1 27-15,-1-2 11 16,0-1 10-16,2 1-7 15,-9-2-16-15,0 0-8 0,-1 1-12 16,-1-2-4-16,-1 2-9 16,-3-1-3-16,-1 1-5 15,0 0-1-15,-8-2-2 16,2 3-1-16,-13-2-1 16,-5 3 0-16,-2 2-1 15,-6 2 1-15,-4 0 0 16,-1 2 0-16,-1 3-1 15,2-3 1-15,3 3-1 16,2 1 0-16,6 3 0 16,1 3 0-16,9 2 0 15,2 2 0-15,3-2 0 16,3 3 0-16,4 0 0 16,1 0 0-16,6 8 1 0,2-1 1 15,6 3 0-15,1 4 1 16,2-2-1-16,0 3-1 15,0-3 0-15,1 1 0 16,3-2 0-16,-2 0 1 16,2 1-1-16,-3 1 1 15,-1 2 1-15,-3 2 1 16,1 2 0-16,3 4 0 0,-4-2 0 16,2-1-1-16,-6 1-1 15,-2-3 0-15,5 1 0 16,-7 2 0-16,1 3-1 15,0 6-1-15,-5-1 1 16,4 1 0-16,1-6 1 16,-2-5 0-16,1 2-1 15,0-5 0-15,-3 3 0 16,5 1 0-16,-3 3 0 16,3 2 0-16,1 3 1 15,-1-1-1-15,2-5 0 16,0-1 1-16,2-4 8 15,-1-3 4-15,3 2 3 16,2-1 1-16,1 2-7 16,-2 4-3-16,1-3-1 0,-2 3 0 15,5-2 0 1,-1 1 0-16,-1 2 0 0,1 0-2 16,-5 2 1-16,0 3 14 15,6 5 5-15,0 1 1 16,-2-4 1-16,3 1-16 15,-3-4-4-15,-2 1 0 16,4 1 19-16,-3 4 4 16,1 5 4-16,2 0 1 15,1 3-21-15,2-3-4 0,-2-4-6 16,1 1 0-16,-3 1-2 16,-2 5 0-16,-1 1 1 15,-1-3-1-15,-1-1-1 16,0-3 0-16,0-4-1 15,2 2-2-15,1-4-42 16,1 1-41-16,-2-3-168 16</inkml:trace>
  <inkml:trace contextRef="#ctx0" brushRef="#br0" timeOffset="51185.7">18513 1671 787 0,'4'-1'268'0,"5"-3"-273"0,1 1-26 16,4 1-10-16,1 0-8 15,1 1 28-15,-6-3 3 16,2 1 21-16,-3-1 19 16,3-1 11-16,2 0 3 15,-1-2-7-15,3 2-5 16,1-3-8-16,4 3-2 15,3 0-5-15,1-1-2 0,3 5-4 16,-2 0 0-16,-1 1-2 16,-1 0 0-16,-6 0 0 15,-1 1 0-15,-2 3-1 16,1 0 0-16,-1 0 1 16,1 0-1-16,-1 0 1 15,0 2-1-15,1 3 0 16,-1 1 0-16,-1 1 0 15,-2-1 0-15,0 3-1 16,-1 3 0-16,0 3 1 16,-1 1 0-16,1 6 0 15,0 2 1-15,1 2-1 16,1 3 0-16,0-5 0 16,-1 1 0-16,-1-2 0 15,2-2 0-15,-1 3 0 16,1-3 1-16,0 2 0 15,-2 2 0-15,-3 5-1 0,4 5 1 16,-2 1 0-16,4 0-1 16,1-2 2-16,-4-1 2 15,4 1 5-15,-1 2-1 16,2 5 1-16,-1 1-2 16,-2 0-24-16,-1-4 54 15,2 0 5-15,1-7 1 16,1-1 23-16,1 2-57 0,-1 0-4 15,0 3-1-15,-1 4-2 16,-2 1 0-16,-1 3-1 16,-1 2 1-16,-1 0-1 15,0-3 1-15,3-2 2 16,-2-2 0-16,-4 4 1 16,0 2 0-16,1 5-2 15,-1-2 0-15,5-2 23 16,0-5 6-16,-4-3 2 15,-1 2 2-15,2 3-24 16,-2 7-5-16,-2 3-3 16,-1-2-1-16,-2-1 0 15,0-4 0-15,-2 0-1 16,2 3 0-16,-2 4 0 16,0 0 0-16,2-4 1 15,-1-4-1-15,-1-6 1 16,-1-3-1-16,2 0 0 15,0-1 0-15,1 0-1 0,-2-1-1 16,-1-4 0-16,-2 0-2 16,-2-9-5-16,-3-4-4 15,1-7-23-15,-5-4-19 16,-3-3-33-16,0-4-3 16,-4-1 1-16,-3-2 5 0,-3-2 19 15,-2 0-1-15,-14-3-7 16,-2 0 3-16,-8 4 16 15,-3 2 9-15,0 4 53 16,-4 0 25-16,1 3 22 16,-3 1 1-16,-5 2-20 15,5 2-13-15,5-3-18 16,8 3-4-16,14-4 0 16,4-2-2-16,11-3-6 15,4-3-9-15,10-6-125 16</inkml:trace>
  <inkml:trace contextRef="#ctx0" brushRef="#br0" timeOffset="52068.27">20440 1676 772 0,'2'-3'284'0,"6"1"-228"0,-1 2-57 16,-1 5-45-16,1 0-19 15,-6 4-5-15,0-1 11 16,-1 3 25-16,-1 2 20 0,-1 4 14 16,-2 3 0-16,4 11 1 15,-1 4 0-15,0 8 0 16,1 4 0-16,0 4 0 16,-2 4-1-16,2 8 1 15,-1 3-1-15,1 4 0 16,1 2 1-16,3-2-1 15,2 4 1-15,4 5-1 16,0 3 1-16,1 1 0 16,-1 1 0-16,1 4-1 15,-1 2 1-15,-1 6-1 16,-2 4 1-16,-6 6 0 16,-1 2 0-16,-3 11 0 15,-2-2-1-15,4-6 24 16,1-2 5-16,4-3 9 15,6-4 4-15,8-6-14 16,0-1 1-16,3-10 3 16,0-5-2-16,-2-4-4 0,0-6 10 15,-7-10 6-15,1-1 0 16,0-4-5-16,-3 1-16 16,1 0-16-16,-4-3-12 15,-7-5-45-15,0-1-24 16,-4-12-71-16,1-4-38 15</inkml:trace>
  <inkml:trace contextRef="#ctx0" brushRef="#br0" timeOffset="53117.23">20376 1795 702 0,'-3'-2'267'0,"-1"-1"-193"0,3-1-49 16,2 4-24-16,0 0-1 15,-1-1 0-15,0 0 5 16,17-2 13-16,36-5 6 0,-7 2 14 15,10 3 2-15,10-3-6 16,4-1-2-16,4 2-7 16,1-2 2-16,-3 3 1 15,-8 3-2-15,-15 2-6 16,-8 3-8-16,-15 1-8 16,-4 3-2-16,-1 2-2 15,-7 1 0-15,0 4 0 16,-1-2 0-16,-2 4 0 15,1 5 0-15,-2 3 0 16,1 1-1-16,1 2 1 16,1 1 0-16,2 9 0 15,3 6 0-15,0 12 0 16,1 1 0-16,-1 5 0 16,1 0 0-16,-4-5 0 15,1 1 1-15,-1 10-1 0,-4 2 1 16,2 11 0-16,-4 2-1 15,2 4 2-15,-1 3-1 16,1 2 0-16,2-1 0 16,-1-11 0-16,1-4 1 15,1-6 0-15,-2-4 1 16,1-5-1-16,2-3 1 16,-1 1-2-16,-2 3 1 0,-5 7 0 15,-3 0 0-15,-3-1 0 16,-1-1-1-16,0-7 1 15,1 4 0-15,-2 0 0 16,-1-1 0-16,0-2 0 16,-3-5 0-16,1-4 1 15,1-2-1-15,-2-3 0 16,-1-3 0-16,0-8-1 16,0-4 0-16,-1-8 0 15,3-1 0-15,-2-9-1 16,-2-1 0-16,1-2 0 15,-4-5-1-15,-2 0-14 16,-4-2-11-16,-7-4-14 16,2 2-2-16,-11 1 14 15,-3 0 11-15,-10 0 14 16,-9-1 3-16,-7-2 0 16,-3 0 1-16,3 0 14 15,-2 1 3-15,1 2 0 16,-1 4 0-16,-2-1-14 0,7 1-2 15,7-1-1-15,4-3-1 16,16-1-3-16,3-5-13 16,17 1-50-16,8-4-69 15</inkml:trace>
  <inkml:trace contextRef="#ctx0" brushRef="#br0" timeOffset="53818.5">22464 1688 564 0,'-7'-9'241'0,"-6"-9"-147"0,4 6-44 16,0 7-75-16,1 2-6 15,-2 4 0-15,0 2 13 16,2 1 17-16,2 1 1 0,4 1 8 16,2-2 8-16,0 3 15 15,4 1 5-15,1 7-3 16,5 7-7-16,2 14-15 15,0 8-5-15,4 13-5 16,-1 8 0-16,0 12 0 16,1 10 0-16,-3 12 0 15,1 5 1-15,0 16 1 16,2 0 0-16,-5 5 3 16,2 4-2-16,2-8 2 15,-4-6-1-15,5 3-1 16,-5-1 1-16,-8-2-2 15,-3 4 2-15,-5-1-2 16,-3 0 1-16,-2 5-1 0,0 0-1 16,-1-4 1-16,2-4 0 15,6-11-1-15,3-8 18 16,9-15 10-16,1-4 0 16,3-16 1-16,2-6-19 15,-2-6-26-15,-3-8-13 16,0-11-64-16,-2-8-57 15</inkml:trace>
  <inkml:trace contextRef="#ctx0" brushRef="#br0" timeOffset="54867.78">22334 1679 630 0,'-4'-4'254'0,"-4"-5"-161"0,3 1-52 16,5 3-33-16,2-1-2 15,9-1 6-15,4 0 7 16,12-1 12-16,6 0 4 15,13-1 0-15,3 1-4 16,9-3-8-16,4 0-2 0,8 0-3 16,2 0-2-16,-5 4-5 15,-3 1-2-15,-13 5-3 16,-2 1-1-16,-11 1-2 16,-5 2-1-16,-12 2-2 15,-4 0 0-15,-4 2 0 16,-1 0-1-16,-2 2 0 15,0 4-1-15,-1 2-1 16,-1 6 1-16,-2 8 0 16,1 6 0-16,-1 13 1 15,-1 3 0-15,1 4 0 16,-1 2 1-16,0 0-1 16,1 5 1-16,-5 8 0 15,2 3 0-15,2 3 1 0,-1-1 0 16,6-3 1-16,0 4 1 15,0 0-1-15,-3-1-1 16,2-1 1-16,0-1-1 16,0 6 0-16,-2 2 0 15,0 0 1-15,0-2-1 16,0-8 2-16,6 2-1 16,-1-5 0-16,-1-2 0 15,-1-5 0-15,0-4 0 0,-2-1 0 16,1 3 0-16,-4-1 0 15,-1-1-1-15,-5-4 1 16,-3-3 0-16,-1-5-1 16,0-1 0-16,-3-1 1 15,0-3 0-15,0 1-1 16,-2-1 1-16,0-6-1 16,0-4 0-16,1-5 0 15,-2-6-1-15,1-3 1 16,3 2 0-16,-1-5 0 15,2 3 0-15,0-2-1 16,-2 1 1-16,2-4-1 16,3-2 1-16,-1 0 0 15,2-1 0-15,2 1 0 16,-4 0 0-16,2 0-1 0,-2-1 1 16,3 2 0-16,-3-2 0 15,4 3 1-15,-1 0 0 16,-3 2 2-16,-1 1 1 15,-9 1 0-15,-5 4 0 16,-9-3-2-16,-5 0 4 16,-18-2-83-16,-7 5-117 15</inkml:trace>
  <inkml:trace contextRef="#ctx0" brushRef="#br0" timeOffset="59950.78">24340 1958 260 0,'-2'-2'108'0,"-5"-1"-51"0,1 1-18 15,-1-1-15-15,0 2 1 16,0-1 24-16,-2-3 7 15,0 4 16-15,1 0 0 16,0 1-32-16,1 3-13 0,0 2-18 16,-2 4-5-16,-1 4-1 15,-1 3-1-15,-2 3 2 16,2 1 0-16,4 4-1 16,1 0-1-16,3 2 0 15,3 2-1-15,2 1 1 16,3-4 0-16,3-4 0 15,1-2 1-15,5-7 9 16,4-4 6-16,4-8 7 16,-1-3 1-16,3-9-6 15,-3-3-6-15,2-7-6 16,-1-3 0-16,1-4 0 16,-3-1 3-16,-3 0 13 15,-1-1 9-15,-9-1 9 16,-1 3-2-16,-5 1-11 0,-1-3-9 15,-1 0-12 1,-1-6-3-16,-6-5-3 0,-1 3 2 16,-5 4 5-16,1 4 5 15,-5 9 6-15,4 5-1 16,-3 6-8-16,1 5-4 16,-1 6-9-16,-4 3-1 15,2 7-1-15,-1 3 1 16,0 8 0-16,3 4 0 0,2 10 1 15,1 3 0-15,6 2 0 16,2-1 1-16,3-6 1 16,1-4 0-16,7-6 0 15,1-4 1-15,7-5 2 16,6-3 1-16,8-3 1 16,-1-1-2-16,4-2-4 15,2-1-7-15,0-1-26 16,2-2-26-16,-4 1-75 15,-3-1-47-15</inkml:trace>
  <inkml:trace contextRef="#ctx0" brushRef="#br0" timeOffset="61219.74">24587 2044 661 0,'0'-1'251'0,"-1"1"-179"16,-1 2-56-16,1-2-20 16,0 0-1-16,-1 4 4 0,-1 7 0 15,-12 20 1-15,7-18 6 16,1 2 17-16,-2 5 4 16,0 5 2-16,0 1-4 15,1 4-15-15,1 0-5 16,-1 1-13-16,3-1-23 15,2-6-78-15,1-1-61 16</inkml:trace>
  <inkml:trace contextRef="#ctx0" brushRef="#br0" timeOffset="61734.91">24636 2061 860 0,'0'-4'307'0,"0"-4"-270"16,2 4-35-16,3 3-35 15,1 1-5-15,1-1 9 16,1 1 6-16,3-2 31 15,0 1 18-15,3-4 23 16,-1 4 7-16,-1 1-5 0,2 1-12 16,-1 5-23-16,1 0-8 15,1 5-8-15,-6-2 1 16,-2 3-1-16,-3-2 0 16,-4-1 0-16,-2 2 0 15,-3-2 1-15,-1 0 1 16,-2-3 0-16,3 0 0 15,0-1-1-15,0 1-1 0,5 2 0 16,2 0-3-16,8-1-7 16,5 2-3-16,5 1 0 15,1-1 1-15,-2 4 6 16,-1-4 4-16,-6 1 0 16,-1 2-1-16,-7 2 0 15,-5 0 0-15,-9-1-1 16,-5-2-5-16,-10 3-11 15,-6 4-7-15,-2 2-18 16,-2 1-5-16,-1-5-22 16,2-5-33-16</inkml:trace>
  <inkml:trace contextRef="#ctx0" brushRef="#br0" timeOffset="62819.54">24918 1506 718 0,'-5'-8'270'0,"-5"-7"-224"15,-2 5-34-15,-4 3-78 16,-4 1-36-16,-7-2-27 16,-4-5 24-16,0-5 80 15,1-1 58-15,1-4 69 16,-3 2 10-16,-7 1-30 16,-6 3-25-16,-5 6-36 15,-2 3-9-15,-2 4-9 16,3 4-1-16,5 3-2 15,0 3 0-15,7 6 0 16,1 1 0-16,1 7-2 16,4 4 1-16,2 1 0 15,4 3 0-15,7-2 8 16,3-1 5-16,7 3 7 0,2-3 3 16,4 2-5-16,1 0-3 15,3 2-5-15,4 4 0 16,4 8-2-16,2 5 0 15,-2 5-1-15,0 3-2 16,-2 1 0-16,-1-1-1 16,0 0 1-16,2 4 2 15,-5 3 7-15,0 1 1 16,-4-2 1-16,-1 0-3 0,-2-7-7 16,-1 1 1-1,1 4-2-15,-2 0 2 0,0 4 10 16,-1 0 1-16,-5 0 1 15,1-2 0-15,-3 6-11 16,-1 1-2-16,-2-1 0 16,-2-1-2-16,1-6 1 15,-1-3-1-15,2 4 0 16,-1 4-1-16,0-3 1 16,1 1 0-16,-1-3 0 15,3-2 1-15,-1 4-1 16,2 0 0-16,1-8 0 15,0-2 0-15,5-10 1 16,1-5-1-16,2-6 1 0,2-5-1 16,3-5 16-1,0-2 1-15,2-4 2 16,0-1 1-16,1-4-8 0,1-1 3 16,2-4 3-16,-1 2 3 15,5 0-3-15,2-1-3 16,6 3-3-16,3 1-2 15,6-1 4-15,2 3 3 16,5-3 4-16,6 3-1 16,7-1-7-16,8-1-6 15,9-1-4-15,6-1-2 0,8 0 5 16,0-2 1-16,3 2 2 16,-4 0 0-16,-2-2-5 15,-1 6-2-15,-15-2-3 16,-1-2 0-16,-11-2 0 15,-6-4 0-15,-3-1 0 16,-5 1-1-16,-8 2 0 16,-4 2 0-16,-8-4-1 15,-3 0 0-15,-5-2-12 16,-2-3-15-16,-4-2-46 16,-2-6-35-16,-5-10-91 15,1-10-44-15,-1-20-70 16,2-9 31-16,6-24 90 15</inkml:trace>
  <inkml:trace contextRef="#ctx0" brushRef="#br0" timeOffset="63019.51">24929 1579 448 0,'-2'-6'161'0,"-2"-5"-237"0</inkml:trace>
  <inkml:trace contextRef="#ctx0" brushRef="#br0" timeOffset="63367.34">24974 1516 271 0,'7'-4'206'15,"4"-1"3"-15,-4 0-83 16,-5 5-39-16,-1 3-61 16,-1 3-17-16,5 8-10 15,-2 3-1-15,1 9 2 16,1 8 0-16,-3 9 0 16,0 12 0-16,-4 17-1 15,-1 8 1-15,-4 20 0 16,-1 11 2-16,-2 15 7 0,-3 8 1 15,-3 17 4 1,0-4-3-16,-2 12-2 0,-2 0-2 16,-3-2 0-16,3-2-1 15,-1-19 0-15,4-3 7 16,3-17 4-16,0-6 18 16,3-16 28-16,0-11-2 15,5-12-2-15,4-5-17 16,4-5-28-16,2-6-6 15,3-9-5-15,-1-8 0 0,-1-12-2 16,-2-6-2-16,-2-12-28 16,1-3-48-16</inkml:trace>
  <inkml:trace contextRef="#ctx0" brushRef="#br0" timeOffset="72851.73">18643 2778 580 0,'0'-2'234'0,"0"-1"-159"0,1 1-32 16,-1 2-42-16,0 0-1 16,0 0 3-16,0 0 2 15,7-1 20-15,2 0 11 16,22-5 20-16,-17 2 5 15,4 2-12-15,1-2-9 16,7 2-19-16,0 1-8 16,5 0-7-16,1 0-3 15,1-1 0-15,-1 1-2 0,-4 0 1 16,-5 0-1-16,-5 1-1 16,-5 0 0-16,-8 1 0 15,-1-1-1-15,-6 2 5 16,-7-2 2-16,-7 2 4 15,-3 0 1-15,-9 2-3 16,-2-1 0-16,-4-1 0 16,-5 1 1-16,-2-1-1 15,2 3-1-15,2 2-2 16,6-2-2-16,7 0 0 16,4-2-1-16,12-2 2 15,4 0 2-15,4-1 5 16,7 2 3-16,11-2-1 15,8-2 0-15,12 0-6 16,1-2-2-16,5 1-2 0,-4 1-1 16,-3 0 0-1,0 2-1-15,-8 0-1 0,-2 2 1 16,-8 0-1-16,-7-1 0 16,-7 2 0-16,-5-1 2 15,-11-1 3-15,-7 3 2 16,-9-1 1-16,-1 1-2 15,-9-3-3-15,-1 0 0 16,-7 2-1-16,-4-1 0 0,5 0-1 16,3 3 0-16,12-2 0 15,2 0 0-15,11 0-1 16,2-2 0-16,5 0 1 16,8 1-1-16,1-2 5 15,5 0 0-15,-5 0 3 16,9-1 1-16,41-5-2 15,-22 1-1-15,5 4-1 16,-2-1-2-16,-6 1-1 16,5 2-1-16,-7 0 0 15,-4 0 1-15,-6 0-1 16,-6-1 0-16,-1 2 0 16,-3-1 0-16,1-1 2 15,-4 0 1-15,0 0 3 16,-1 0 1-16,0 0 0 0,0 0-2 15,-9 1-3-15,-20 4 0 16,21-6-1-16,2 1 0 16,1 2-1-16,1-2 0 15,2 1-1-15,0 0 0 16,2-2 0-16,1 1 0 16,-1 0 0-16,0 0 0 15,0 0 0-15,1 0 0 16,0 0 2-16,0 0 0 15,0 0 1-15,0 0 0 0,0 0-1 16,0 0 0-16,0 0-2 16,0 0 1-16,0 0-1 15,0 0 0-15,0 0 0 16,0 0 1-16,0 0 0 16,0 0 1-16,0 0-1 15,0 0 1-15,0 0-1 16,0 0 0-16,0 0 0 15,-1 0-1-15,0 0 0 16,0 0 0-16,0 0 0 16,1 0 0-16,0 0 1 15,0 0 0-15,0 0 1 16,0 0 0-16,0 0-1 16,0 0 1-16,0 0-1 15,0 0 0-15,-1 0-1 16,1 0 0-16,0 0 0 15,0 0-1-15,0 0 4 0,-1 0-18 16,0 0-66-16,0 0-48 16,1 0-199-16</inkml:trace>
  <inkml:trace contextRef="#ctx0" brushRef="#br0" timeOffset="73528.37">19647 2695 167 0</inkml:trace>
  <inkml:trace contextRef="#ctx0" brushRef="#br0" timeOffset="74384.39">19607 2703 147 0,'-4'-2'123'16,"-8"0"30"-16,-1 2-30 0,-1 1-46 15,-5 3-20-15,2-2-31 16,-1 3-11-16,2-3-10 16,4-3-2-16,7 1-2 15,2 0 14-15,3 0 13 16,5 4 2-16,4-2 4 15,7-1-14-15,5 2-9 16,1-1 1-16,5-1 7 16,-2 1 2-16,-3-2 2 15,0 0 0-15,-3 0-7 16,-1 0-3-16,-2-1-4 16,-4 1-3-16,-7-1-2 15,-3 1 11-15,-2 0 9 16,-1 0 1-16,0-1-1 15,-5 0-12-15,-15 0-8 16,-25 3-1-16,19-1-1 0,0 3 0 16,0 1-1-16,2 0 1 15,5 1-1-15,0-2 0 16,5-3 0-16,4 2 0 16,2-3 2-16,6 1 6 15,3-1 14-15,4 0 1 16,-4 0 0-16,3-1-6 15,19 0-14-15,22-1-1 16,-22 1-1-16,-2-3 0 0,-2 3-1 16,-4-1 1-16,-1 2-2 15,-3-2 1-15,-8 2-1 16,2 0 0-16,-8 0-1 16,4 0-1-16,-1 0 2 15,0 0 1-15,-4 2 0 16,-11 2 1-16,-19 7-1 15,16-10 0-15,1 2 1 16,2-1-1-16,0 1 0 16,4-1 0-16,3-2 0 15,0 1 1-15,2-1-1 16,1 0 0-16,4 0 2 16,-1-1 2-16,2 2 14 15,1-1 3-15,0 0 2 16,0 0-3-16,0 0-13 15,0 0-2-15,0 0-2 16,0 0-2-16,0 0-1 0,-1 0-1 16,1 0 1-16,0 0-1 15,-1 0 2-15,1 0 0 16,0 0-1-16,0 0 2 16,0 0-1-16,0 0 0 15,0 0 0-15,0 0 0 16,0 0 1-16,0 0 0 15,0 0-1-15,0 0 0 0,0 0-2 16,0 0 0-16,0 0 0 16,-1 0-1-16,1 0 12 15,0 0-44-15,0 0-202 16</inkml:trace>
  <inkml:trace contextRef="#ctx0" brushRef="#br0" timeOffset="75469.37">18325 1756 625 0,'1'-5'220'0,"3"-5"-217"15,0 9-31-15,5 5-47 0,0 4-6 16,1 5 18-16,0 0 23 15,-2 5 34-15,-2 1 10 16,-1 3 15-16,-1 2 8 16,0 0 9-16,0 5-1 15,1 4-5-15,2 6-5 16,1 10-8-16,1 3-5 16,1 13-6-16,1 3 0 0,2 2-1 15,0-3-1-15,0 2 0 16,-4 0 0-16,-1 1-2 15,-1 1-1-15,-6-8 50 16,7 1 3-16,-6 0 4 16,4 7 2-16,3 4-47 15,-7-3 1-15,9 3 24 16,-9-3 5-16,10 9 9 16,4-3 3-16,1 1-25 15,6-5-3-15,-4 0-12 16,0-1-4-16,-5-5-2 15,0-4-2-15,-2-8 11 16,1-1 11-16,0 0 5 16,-1 3 0-16,0-1-12 15,-2 0-10-15,3-3-7 0,-2-5-1 16,2-2 0-16,-3-2-1 16,-3 3 1-16,3 0 0 15,-4 0 16-15,-1-3 2 16,1 0 2-16,-1-1 1 15,0 3-15-15,1 3-2 16,-4 3-2-16,-2 0 1 16,-1-1 0-16,1-4 0 15,5-1 1-15,0 2-2 0,0-2-1 16,1-1-2-16,-5 0-1 16,3-5 1-16,-4-2-2 15,-1-2 1-15,-3-7-1 16,0-3-1-16,1-5-9 15,2 0-15-15,-4-7-78 16,-1 1-78-16</inkml:trace>
  <inkml:trace contextRef="#ctx0" brushRef="#br0" timeOffset="76053.35">19611 3876 250 0,'2'8'118'0,"1"5"-29"0,2 7-152 15,-4 1-13-15,1 2-6 16,-1 1 20-16,-1 0 105 16,5-1 48-16,-1 4 66 15,3-1 23-15,1 6-28 16,-3 1-27-16,3 4-53 15,0 1-25-15,0 5-31 16,3 5-7-16,2 8-4 0,0 2-2 16,0 1 0-16,0 2 0 15,-3-4 0-15,-1 1-1 16,-5 4 1-16,-4-3-2 16,-3-3 0-16,-3-3-11 15,-4-14-82-15,0-6-53 16,-3-9-121-16</inkml:trace>
  <inkml:trace contextRef="#ctx0" brushRef="#br0" timeOffset="76268.34">19572 4939 724 0,'0'-1'180'0</inkml:trace>
  <inkml:trace contextRef="#ctx0" brushRef="#br0" timeOffset="76468.23">19558 4973 304 0,'0'1'195'0,"-7"3"-16"0,-4-2-54 16,3-1-73-16,-5 2-19 15,-3-1-21-15,-1 3-5 16,-5-1-4-16,-2 3-1 16,-2 0 0-16,-2 0 1 15,-5-1 2-15,0-1 2 0,1 0 0 16,-1 0 1-16,-1 2-4 15,0 0-14-15,-9 2-90 16,-2 0-86-16</inkml:trace>
  <inkml:trace contextRef="#ctx0" brushRef="#br0" timeOffset="78536.08">19068 4177 801 0,'-1'-2'302'16,"-2"2"-246"-16,0 5-39 16,0 7-37-16,-1 5-1 15,-1 5 17-15,-1-1 4 16,0 4 0-16,1-2 1 15,2-1 2-15,3-1 2 0,2-4 5 16,2 1 2-16,3-6 9 16,4-2 3-16,4-6 1 15,5-4-1-15,6-6-7 16,3-5-4-16,2-3-7 16,-2-2-2-16,-1 0-1 15,-8 0-1-15,-1-3 1 16,1 0 1-16,-8-3 1 15,0 2 1-15,-9-1 3 16,-5 0 0-16,-6-1 1 16,-3-2-1-16,0 3-4 15,0 3 0-15,-4 2-4 16,-1 5-1-16,-3 5-1 16,-2 3 0-16,-1 6 1 15,0 2 0-15,-1 3 0 16,-2 5 0-16,6 2 0 0,0 2 0 15,5 2 0-15,2-1 0 16,5 0 0-16,4-3 0 16,5 2 0-16,4-1 2 15,5-2 0-15,3 1 0 16,5-2 1-16,0 1-2 16,3-1-16-16,5 3-30 15,-3-2-128-15</inkml:trace>
  <inkml:trace contextRef="#ctx0" brushRef="#br0" timeOffset="79150.72">19398 4310 1060 0,'0'-3'359'16,"0"-3"-349"-16,6 7-160 16,1 2-18-16,5 1-13 15,0-1 41-15,-1-3 109 0,-1-2 48 16,-1 0 94-16,-1-3 35 15,0 2-2-15,2 0-31 16,-3 2-58-16,0 1-24 16,-2 2-28-16,-1 3-3 15,0 2 0-15,-2 2 0 16,-3 0 0-16,0 0 0 16,-4 0 0-16,1 1 1 15,-2 0-1-15,-1-1 1 0,2 1 0 16,-1-2 0-16,5 0 0 15,1-4-1-15,2-1 1 16,3 1 0-16,2-1 0 16,0 1-1-16,1 1 1 15,1-3-1-15,1 8 0 16,0-3 0-16,-5 1 0 16,-1 2-1-16,-6-1 0 15,-4 3 0-15,-4 2 1 16,-3-2 0-16,0-1 0 15,-4-1-1-15,-2-1 2 16,-1 0-13-16,1-3-22 16,0-1-14-16,4-5-26 15,2-3 6-15,5-5 3 0,3-2 4 16,6-2-10-16,5-3-21 16,6-6-147-16</inkml:trace>
  <inkml:trace contextRef="#ctx0" brushRef="#br0" timeOffset="79517.59">19609 4367 205 0,'6'3'137'0,"-3"0"-1"0,2 4-16 16,-1-1-4-16,-3 0-19 16,2 4-13-16,1 2-24 15,-4 1-8-15,3 2-15 16,-4-1-8-16,1 2-14 15,1-2-6-15,-1-1-3 16,3-3-1-16,0-6 11 16,2 0 8-16,1-4 13 15,0 0 5-15,3-4-9 16,0 0-7-16,6-3-14 16,1-1-4-16,0-1-3 15,0-1-1-15,-5-1 2 16,-2 2 5-16,-3 0 7 15,-5 1 4-15,-1 0-2 16,-4 2-5-16,-5 0-12 16,-3-2-8-16,-4 4-9 0,-1-4-8 15,-5 5-28-15,0 1-25 16,2 1-116-16</inkml:trace>
  <inkml:trace contextRef="#ctx0" brushRef="#br0" timeOffset="80667.7">19950 4357 884 0,'0'-3'322'0,"2"-2"-245"15,4 3-78-15,3 2-4 16,1-1-1-16,-1 1 4 16,-3-1 2-16,-1 0 0 15,0 0 3-15,0 0 1 16,3 1-2-16,1 3 0 16,-2 2-2-16,-2 2 0 15,-1 2-1-15,-1 1 0 16,-3 3 1-16,1-1 0 15,-2-2 0-15,0 2 0 16,-2-1 0-16,-1 1 1 0,0 2 1 16,-3 0 0-16,1 0 1 15,-1-2-1-15,-5-1-1 16,5-1 0-16,1-5 1 16,0-1 0-16,7-1 1 15,-2-2 0-15,1 1 25 16,0-2 5-16,0-1 1 15,0 0-1-15,0 0-25 16,9-11-6-16,37-29-1 16,-24 18 0-16,2 1 0 15,-2-3 0-15,-2 3 1 16,-1-1 1-16,-3 5-2 16,-3 6 1-16,-6 5-2 15,-2 7-1-15,-4 0-2 0,-1 0-1 16,0 0 2-16,-1 0 0 15,-2 11 2-15,-7 31 0 16,4-19 0-16,-3-2 0 16,3 0 0-16,1 0 0 15,2-7 0-15,4-1-1 16,4-7-7-16,2-6-5 16,3-2-14-16,2 0-4 15,3-6 0-15,3 1 2 0,-1-5 13 16,-2-1 6-16,0 2 6 15,-5 0 3-15,1 3 1 16,-3 2-1-16,-3 3 0 16,1 4 0-16,-5 1-1 15,0 1 1-15,-3 3 1 16,2 0 1-16,0 3 5 16,0 3 3-16,-2-3 2 15,0 4 0-15,-2-5-3 16,3 0-1-16,0 3-3 15,-2-7 0-15,3 4-1 16,0-4-1-16,3 1 5 16,0 0 4-16,3-2 3 15,4-1 0-15,3-1-3 16,0 1-4-16,3-3-3 16,-4-2 1-16,0-2 10 15,0-2 3-15,-3-1 7 0,3 0 1 16,-2-1-4-16,-4 1 1 15,-1-1 1-15,-3 3-1 16,-2 0-1-16,-1-2-3 16,-3 1-7-16,-1-2-3 15,-4 1-8-15,-5 1 2 0,-8 1-30 16,0 5-26-16,-10 2-103 16,0 2-236-1</inkml:trace>
  <inkml:trace contextRef="#ctx0" brushRef="#br0" timeOffset="106701.83">17634 5245 525 0,'-3'-3'240'0,"-3"-3"-107"16,3 2-59-16,2 3-51 15,0 1-8-15,1-1-1 16,0 0 9-16,-1 1 13 16,0-1 9-16,0 0 1 15,1-3-9-15,2-6-18 16,8-26-8-16,1 22-24 15,1-1-39-15,5 4-160 16</inkml:trace>
  <inkml:trace contextRef="#ctx0" brushRef="#br0" timeOffset="107250.93">17662 6046 339 0,'-3'1'202'0,"-5"1"0"0,-2-2-41 16,3 0-26-16,-2-3-14 15,4-3-31-15,0-3-21 16,2-4-32-16,1-1-6 15,2-11-15-15,4-1-5 16,5-3-6-16,5-1-4 16,7 4-16-16,1 5-42 0,5 2-181 15</inkml:trace>
  <inkml:trace contextRef="#ctx0" brushRef="#br0" timeOffset="107817.71">17604 6825 834 0,'-3'-3'325'0,"-4"-3"-224"16,1 1-47-16,3 1-35 15,2-3-8-15,3 3-9 16,2-1-2-16,3-4 1 16,-1 0 0-16,6-8-1 15,3 1 0-15,7-7-30 16,6 5-42-16,4-2-191 0</inkml:trace>
  <inkml:trace contextRef="#ctx0" brushRef="#br0" timeOffset="108334.24">17608 7446 109 0,'-1'0'38'0,"0"0"-30"16,-1-1 58-16,1 0 34 15,1 0 69-15,-1 0 28 16,0 0-17-16,0 0-20 16,-6-13-60-16,-8-24-29 15,15 19-47-15,3 0-14 0,6 0-18 16,4 0-18-16,6 3-74 15,1 2-63-15</inkml:trace>
  <inkml:trace contextRef="#ctx0" brushRef="#br0" timeOffset="108734.33">17621 8295 871 0,'-2'-1'416'0,"-1"-4"-115"0,0-2-255 0,7-2-62 16,5-6-13-16,6-3-26 15,5-1-8-15,4-7-15 16,-1 0-10-16,1-2-59 16,1-3-180-16</inkml:trace>
  <inkml:trace contextRef="#ctx0" brushRef="#br0" timeOffset="111484.31">6232 6940 317 0,'0'0'139'15,"2"0"-46"-15,-2 0-82 16,0 0-2-16,0 0 13 16,0 0 17-16,0 0 32 15,0 0 8-15,0 0-6 16,0 0-12-16,0 0-30 15,0 0-10-15,0 0-10 0,1 0-4 16,6 7-3-16,20 20 0 16,-21-19 8-16,3 1 2 15,3-1 2-15,1 1 0 16,-1 0-8-16,1-1-3 16,-1 0-2-16,0 1-1 15,0 0 0-15,-3 1-1 16,-3-1 2-16,-1 2 0 15,-3-2 5-15,-1 2 4 0,-1-1 9 16,-1-2 7-16,-1 0 11 16,-3-2 5-16,-1 0-2 15,-2 0-4-15,-1-1-14 16,0 1-6-16,-2 0-9 16,0-3-3-16,1 3-4 15,-1-5 1-15,1 0-2 16,0 3 0-16,2-4 0 15,-3-1-1-15,5 0-29 16,0-3-29-16,1-3-60 16,4 0-39-16,-1-8-107 15</inkml:trace>
  <inkml:trace contextRef="#ctx0" brushRef="#br0" timeOffset="111851.26">6243 6917 800 0,'0'0'289'0,"-1"-2"-277"16,1-1-85-16,0 3-19 15,0-1 5-15,0 1 59 16,0 0 44-16,0-1 51 16,3 0 7-16,6 1 4 15,20-5-15-15,-17 1-39 16,-1 0-2-16,-1-1 6 16,2 2 4-16,1-2 3 15,1-1 0-15,2 1-15 16,-1 1-7-16,-2 3-9 15,-1 1-4-15,-6 3-9 16,0-1-22-16,-4 3-72 16,1-2-62-16</inkml:trace>
  <inkml:trace contextRef="#ctx0" brushRef="#br0" timeOffset="112553.81">6535 7005 403 0,'-2'1'223'0,"-2"0"-41"0,1 0-44 16,3-1-67-16,-1 0-16 16,0-1-28-16,0 1-11 0,0 0-9 15,0 0-2 1,0 0 0-16,0 0 2 0,1 4 2 16,0 0 0-16,1 2 4 15,1 0 0-15,9 21 2 16,-5-21 0-16,-1-2-4 15,-1 4 1-15,0-2 7 16,3 3 1-16,-1-2 0 16,-1 0-3-16,3 0-11 15,-4-1-2-15,3 4-2 16,0-2 0-16,-1-1-1 16,0 1-1-16,-2-2-15 15,-1-1-27-15,2 3-61 16,-3-5-76-16</inkml:trace>
  <inkml:trace contextRef="#ctx0" brushRef="#br0" timeOffset="113084.36">6634 7013 335 0,'0'0'239'0,"-2"0"2"0,2-1-104 15,-1 0-38-15,0 1-41 16,0-1-8-16,0 0-15 16,1 0-6-16,-1 0-15 15,0 1-6-15,0 0-6 16,0 0-1-16,0 0 0 15,-1 4 0-15,-4 7-1 16,-14 23 1-16,13-21 0 0,-1-1 0 16,-2 6 0-16,4 2 1 15,-6-1 1-15,-2 0 1 16,0-4 2-16,-4-3 1 16,5 1-1-16,4-1 0 15,2-3-4-15,2-2 0 16,2-3-2-16,0 2 0 15,3-2-17-15,0 1-21 0,2-1-106 16</inkml:trace>
  <inkml:trace contextRef="#ctx0" brushRef="#br0" timeOffset="114150.9">6729 6979 317 0,'0'0'133'0,"-1"3"-51"0,1 1-83 15,-1-4 3-15,1 0 50 16,-1 0 42-16,0 0 62 16,0 0 22-16,1 0-8 15,-1 0-26-15,0 0-44 16,0 0-20-16,1 0-25 15,0 0-8-15,0 0-13 16,0 0-6-16,0 0-17 16,0 0-7-16,0 0-4 15,0 0-3-15,0 0 2 16,2 6 1-16,1 3 0 0,7 22 0 16,-9-20 0-16,0 0 0 15,1 0 1-15,0 1-1 16,-1-2 1-16,-1-1-1 15,1 2 1-15,0-3 0 16,0 1-1-16,0 0 0 16,0-6 0-16,1 2 0 15,2 1 0-15,-1-2 0 16,2-3-2-16,0 0-6 16,1-2-9-16,0-3-4 0,1-2-6 15,1-2 2-15,-2 3 10 16,1-1 4-16,-2-1 8 15,1-1 2-15,-1 1 1 16,-1 1 0-16,0 5 0 16,-3-3 0-16,0 1 1 15,1-1 1-15,1 0 0 16,-1 0 0-16,-2-2 0 16,1 2-1-16,1 4-1 15,0-1 0-15,-2 1-1 16,0 0-1-16,0 0 0 15,0 0 1-15,0 0 0 16,0 0 1-16,0 0-1 16,2 9 1-16,9 22 0 15,-8-20 0-15,-3 1 1 0,2 0 0 16,-1 4-1-16,-1-1 1 16,1 0-1-16,-1 1 0 15,0-4 0-15,-1-1 1 16,1-3 3-16,0 1 0 15,0-2 9-15,2-3 1 16,-1-1 0-16,0-1 1 16,-1-2-9-16,0 0 0 0,0 0-1 15,0 0-2 1,0 0-1-16,0 0 493 0</inkml:trace>
  <inkml:trace contextRef="#ctx0" brushRef="#br0" timeOffset="120104.18">7691 6934 47 0,'-1'-2'44'0,"-2"-3"11"0,-1 0-7 16,4 0-2-16,-2 0 16 16,1 2 36-16,-1-1 18 15,-6 1 23-15,4-2-7 16,1 0-27-16,2 2-13 15,1 0-33-15,2 2-14 16,-3 0-18-16,1 0-6 16,-1 1-6-16,0-1 0 15,0 0-1-15,1 0-3 0,0 0-4 16,0 1-4-16,0 0-3 16,-1 0 0-16,1 0-1 15,0 0 0-15,0 4 1 16,1 8 0-16,3 22 0 15,-4-22 0-15,2 7 0 16,-1-2 0-16,-2 2 0 16,1 1 1-16,-3-4-1 15,3 3 1-15,1-4 0 16,1 0 0-16,2-2 0 16,-2-7 0-16,0-4 0 15,-2-1 0-15,2-1-1 16,-2 0 0-16,0-1 1 15,0 0-1-15,0 1 1 16,6-13 0-16,20-20 0 16,-19 21 0-16,-3-3 0 0,1 2-1 15,-2-1 1-15,2 2 0 16,0 1-1-16,-1 2 0 16,1 4 0-16,-3 0 0 15,-1 3 0-15,0 2 0 16,1 1-1-16,-2-1 0 15,0 0 1-15,0 0-1 16,2 11 1-16,8 25 0 0,-8-16 0 16,0 1 2-16,-1-1 1 15,0-5 0 1,0-8 0-16,-1 1 0 16,2 18 0-16,2 2-1 0,1-3-1 15,-3-13 1-15,4 0-1 16,-2-2 1-16,1 0-2 15,3 0 0-15,0-4-17 16,2-3-19-16,3-3-59 16,2-4-53-16</inkml:trace>
  <inkml:trace contextRef="#ctx0" brushRef="#br0" timeOffset="120550.31">7957 7034 317 0,'-4'-2'153'0,"-5"-1"-49"0,1-1-65 16,4 4-36-16,0-1-3 15,0 0 1-15,-2 1 7 0,6-1 51 16,-6 0 15-16,6 3 15 16,0-2-1-16,-1 0-44 15,0 0-12-15,1 0-12 16,0 0-3-16,0 0 2 16,0 0-1-16,2 4-2 15,11 3-2-15,20 25-6 16,-21-22-1-16,2 3-3 15,-4-1 0-15,1 2-2 16,1-2 0-16,-2-1 0 16,3 1 0-16,-1-3-1 15,-2 0-1-15,-2-2 8 16,0-4-28-16,-2 0-49 16,-1 0-36-16,-1-2-109 15,0 0-22-15</inkml:trace>
  <inkml:trace contextRef="#ctx0" brushRef="#br0" timeOffset="120950.51">8020 6998 550 0,'-2'-3'208'0,"-2"-3"-155"0,4 3-30 0,0 1-18 16,0 1-2-16,0 1-2 15,0 0 4-15,0 0 17 16,0 0 6-16,0 0 12 16,0 0 2-16,-1 0-13 15,0 0-5-15,0 0-12 16,-2 9-5-16,-8 26-4 15,9-20-1-15,-2 1-1 16,2 1 1-16,-5-4 16 16,1 1 3-16,3 0 1 15,-1-1 1-15,3 2-16 16,-1-1-3-16,0-2-1 16,-1-2-2-16,3 2 4 15,1-1-21-15,3-1-47 0,1-1-30 16,3-4-100-16,-1-3-54 15</inkml:trace>
  <inkml:trace contextRef="#ctx0" brushRef="#br0" timeOffset="121350.59">8161 6943 372 0,'-1'-1'156'0,"-2"-2"-82"0,3 2-150 15,0 1-23-15,0 0-4 16,-1 0 29-16,0 0 141 15,1 0 51-15,-1 0 41 16,0 0-4-16,0 0-70 16,0 0-32-16,0 0-39 15,0 6-8-15,0 4-4 16,2 22 1-16,5-15 2 16,0 3 4-16,1 4 4 0,2 4 1 15,-2 1-3-15,0-2-2 16,-2-4-4-16,-2-3 10 15,0-4 13-15,0 1-1 16,-1-3 2-16,0 0-12 16,-2 3-41-16</inkml:trace>
  <inkml:trace contextRef="#ctx0" brushRef="#br0" timeOffset="128951.29">3754 6880 126 0,'-1'-2'78'0,"1"-1"-3"0,0 1-13 15,-1 1-3-15,0 0 8 16,0 1 24-16,0-1 10 15,0 0 10-15,0 0-4 16,1 0-13-16,-1 0-7 16,0 0-20-16,0 0-11 15,0 1-22-15,0-1-9 16,0 0-13-16,0 0-5 0,1 0-4 16,-1 1-2-16,0 0-1 15,0 0 0-15,-1 0 0 16,-2 3 1-16,1-1-1 15,-2 5 1-15,-17 23 0 16,21-22-1-16,0-1 0 16,2 2-1-16,-1-1 1 15,0-3 0-15,2 1-1 16,-1 1 1-16,4-1 0 16,2 2 0-16,1-1 0 15,1-2 0-15,1 1 1 16,0 0-1-16,0 2 1 15,1-1 0-15,-1-1-1 16,2 2 1-16,-3-2-1 16,0 2 0-16,0 2 0 0,-3-4 0 15,0 3 1-15,-1-1-1 16,-1 1 1-16,-3 1 0 16,1-1 0-16,-3 2 0 15,-2-2 0-15,-1 0 0 16,-4-2 1-16,2 2 0 15,-3-1 1-15,-1 1 1 16,0 0 1-16,-1-3 1 16,-1 0 0-16,-2-6 0 0,-1 4-1 15,0-1 0-15,2-5-3 16,-2 2 0-16,3-4 0 16,0 1-2-16,1 0 1 15,4-2-12-15,1 0-56 16,0-5-56-16,2-3-208 15</inkml:trace>
  <inkml:trace contextRef="#ctx0" brushRef="#br0" timeOffset="129368.4">3733 6877 681 0,'-1'-1'259'0,"-1"1"-192"0,0 0-50 0,2 0-43 0,0 0-11 15,0 0 1-15,0 0 6 16,-1 0 42-16,0 0 25 15,0 0 35-15,0 0 10 16,0 0-9-16,0 0-14 16,0-1-31-16,1 0-12 0,0 0-11 15,0 0-2-15,0 0-2 16,11-2 0-16,22-7 0 16,-23 5 0-16,2 4-1 15,-1-2 1-15,0-1-1 16,1 0 0-16,-1 0-8 15,1 1-10-15,-1 2-25 16,1 1-27-16,-2-1-70 16,0 1-51-16</inkml:trace>
  <inkml:trace contextRef="#ctx0" brushRef="#br0" timeOffset="129883.98">3969 6963 319 0,'-1'-4'204'0,"-5"-4"-22"0,1 0-44 15,4 3-17-15,-4-2-29 16,1 3-12-16,4 1-18 15,-1 0-10-15,1 3-21 16,0-1-11-16,0 1-17 16,0 0-3-16,0 0-2 15,0 0 1-15,4 7 1 16,-1 4 1-16,30 24 0 16,-16-22 0-16,-2 0-1 15,-1 1 1-15,-2-2 0 0,-2 0 0 16,0-1 0-16,1-1 0 15,1 1 0-15,-1 1-1 16,-1 0 0-16,-2-1 8 16,-1 0-51-16,-2-3-32 15,-2 0-94-15,0-4-70 16</inkml:trace>
  <inkml:trace contextRef="#ctx0" brushRef="#br0" timeOffset="130385.55">4101 6924 439 0,'-3'-2'189'0,"3"0"-103"0,-1-1-77 0,0 3-46 16,1 0-3-16,0-1 13 15,-1 1 37-15,0-1 61 16,0 1 24-16,1-1 26 16,-1 0-10-16,1 1-43 0,-1-1-24 15,0 1-32-15,0 0-9 16,0 0-2-16,0 0 0 15,0 0-1-15,0 4 1 16,-1 9 0-16,-5 24 1 16,1-15 2-16,-1 1 0 15,0 4 0-15,-2 2-1 16,-2-3 0-16,5 3-1 16,-3-3-1-16,3-3 1 0,3-3-1 15,-6-5 1-15,8-3 0 16,-4-1 0-16,-2-5 0 15,5 1 1-15,-1-7-2 16,3 0 1-16,0 0 2 16,0 0-15-16,0 0-91 15,0 0-111-15</inkml:trace>
  <inkml:trace contextRef="#ctx0" brushRef="#br0" timeOffset="134085.31">4327 6860 318 0,'-3'-2'155'16,"1"-1"-47"-16,1 3-79 15,0 0-16-15,1 0-10 16,0 0 1-16,-1-1 39 16,0 1 20-16,0 0 28 15,0 0 7-15,0 0-25 16,1-1-13-16,-1 0-20 16,0 0-5-16,0 1-3 15,0-1-2-15,0 0-7 0,0 0-3 16,1 0-10-16,-1 0-5 15,0 0-5-15,0 1-2 16,0 0 0-16,1 0 0 16,2 13 1-16,6 31 1 15,-5-18 0-15,-3 4 0 16,0 5 1-16,-3 0 0 16,0-1-1-16,1-2 1 15,0-6-1-15,0 2 1 0,-1-5 0 16,0-3 0-16,-1-6 0 15,3-4 1-15,1-4-1 16,-2-2 2-16,3-4 1 16,-1 0 19-16,-1-1 4 15,0 0 1-15,0-1-1 16,-1-11-18-16,0-30-4 16,5 22 0-16,2-9-2 15,-4-3 2-15,2-5 5 16,3 0 3-16,-6 0 5 15,4 1 0-15,-2 6-5 16,-2 3-4-16,4 8-6 16,-1 3-1-16,-3 9-1 15,1 2-2-15,0 4-3 16,1 4-2-16,2 6 0 0,2 4 2 16,-3 12 2-16,2 4 1 15,-5 10 1-15,0 5 0 16,2 12 7-16,2 6-24 15,0 8-160-15</inkml:trace>
  <inkml:trace contextRef="#ctx0" brushRef="#br0" timeOffset="137250.75">6171 7393 195 0,'0'0'131'0,"-2"-2"-5"15,2 2-75-15,0 0-58 16,-1 0 8-16,1 0 50 15,0-1 42-15,0 0 55 16,-1 0 5-16,0 1-27 0,0-1-31 16,1 0-54-16,0 0-18 15,0 0-18-15,0 0-3 16,13-5 0-16,27-5 0 16,-14 11 1-16,0-1 2 15,6 2-1-15,5 1 1 16,3 1 0-16,4 1 1 15,3 0 1-15,-2 0 0 0,1-1 1 16,1-3-1-16,-6 0-1 16,2-3 0-16,-5 2-1 15,-2 1-1-15,-7-4 1 16,-3 1 5-16,-4-1 18 16,-7-1 1-16,-3 2 3 15,-5-1-6-15,-6 1-13 16,1 0 1-16,-2 1 0 15,-1 2 0-15,0 0-7 16,0 0-5-16,1 0-16 16,-1 0-21-16,0 0-72 15,0 0-54-15,0 0-178 16</inkml:trace>
  <inkml:trace contextRef="#ctx0" brushRef="#br0" timeOffset="138117.37">7674 7348 409 0,'-6'-1'197'0,"-4"-1"-70"16,-2 2-102-16,4 2-107 15,2 2-30-15,4 1-10 16,-2 1 28-16,4 1 114 15,3-2 54-15,-1 0 61 16,4-1 0-16,6 3-48 16,1-2-25-16,12 2-37 0,5-2 2 15,7-3 15 1,5-2 11-16,8-2 10 0,2-3-3 16,-5-3-8-16,3 2-3 15,0 1-4-15,-2 1-5 16,3 3-12-16,-2 1-9 15,-5 1-13-15,-5-1-3 16,-7 0-2-16,-3 0-1 16,-8 0-20-16,-4 1-25 15</inkml:trace>
  <inkml:trace contextRef="#ctx0" brushRef="#br0" timeOffset="143420.44">6721 7100 527 0,'-2'-2'234'16,"-1"-2"-83"-16,2 1-163 16,1 3-32-16,-1 0-24 15,1 0-1-15,-1 0 65 16,0 0 32-16,0 0 57 16,1-1 19-16,-1 0-9 15,0 0-17-15,0-2-34 16,0-1-20-16,1 0-17 15,0 0-3-15,1-1-3 16,1-1 0-16,16-21 0 16,-10 22-1-16,5 4 0 0,1-1 0 15,4 1 1-15,6 1-1 16,6 1 0-16,1 1 1 16,8-2-1-16,-1-1 1 15,9-2 0-15,2-1 1 16,6 1 4-16,1 0 2 15,0 0 1-15,1 2-1 0,-2-1-4 16,-1 0 0-16,-4 0-2 16,0-1 0-16,-2-3 9 15,-4-1 4-15,1 1 2 16,-6-1 1-16,1-1-7 16,0 2-5-16,-3-2-3 15,2 3 0-15,-8 0-2 16,-5 0 1-16,-7 2 1 15,-1 0 2-15,-7 2 6 16,-2-1 0-16,-4 1-1 16,-3 1-3-16,0 0-6 15,-2 0-1-15,0 0 2 16,-1 0 2-16,0 0 7 16,1 0 1-16,-1 0 0 15,-5 2-1-15,-10 4-7 16,-23 9-2-16,20-9-1 15,-3 0 0-15,-3 3-1 16,-4-1 0-16,-2 2 0 0,-2-1 0 16,0 1-1-16,-2-1 0 15,-7-1 0-15,-2 0 0 16,-9-2 0-16,-2 0 1 16,1 3 0-16,-3-1-1 15,3 0 1-15,-1 1 0 16,-2 0-1-16,3 5 5 0,0 2-17 15,4-4-1-15,6 1 0 16,0-5-5-16,7-3 18 16,0 2 1-16,5-1 0 15,2-3 0-15,7 3 0 16,3-1 0-16,6 0 0 16,5 0-2-16,4-4-9 15,4 1-5-15,1-3-19 16,0 0 0-16,0 1 11 15,19-4 5-15,39-6 19 16,-18 5 2-16,6-1 0 16,4-1-1-16,2 6-1 15,0-5 0-15,1 0 1 16,3 2 1-16,-9-10 1 16,2 6 0-16,-4 3 0 15,-7-2-1-15,-6 7-1 0,-5-3 0 16,-10 2-1-16,-4-1 1 15,-6 2-1-15,-4 0-2 16,-5 0 2-16,-6 5 1 16,-8 1 2-16,-7 4 1 15,-10 1-3-15,-5-1 0 16,-7 0-1-16,-4-4 0 16,-8-1 0-16,-1 2 1 0,-1 0 0 15,2-1 0-15,3 3-1 16,4-2 0-16,4-2 0 15,3 4 0-15,11-3 0 16,4-2 0-16,12-1-1 16,7-2-1-16,7 2-5 15,4 0 1-15,16-4 0 16,8-3 3-16,21-3 3 16,8-3 2-16,12-1-1 15,7-1 0-15,10-1-1 16,5 3 1-16,3 3 1 15,1 1-2-15,-4-2 1 16,-3 1 0-16,-12-3 1 16,-4 4 1-16,-10 1 1 15,-5-4 0-15,-6 2-1 16,-7-1 0-16,-11 3-3 16,-7 1 1-16,-14 2-1 0,-6 0 4 15,-10 2-1-15,-13 1-3 16,-14 5-7-16,-12 2-6 15,-12 1-4-15,0 3-2 16,-10 2-4-16,-2 0-1 16,-5 2-4-16,-4-4 0 15,7 2-6-15,0-1-7 16,9-1-7-16,5 0 0 0,5-2 4 16,9-1-4-16,11-3-24 15,7 0-21-15</inkml:trace>
  <inkml:trace contextRef="#ctx0" brushRef="#br0" timeOffset="198217">3364 8267 689 0,'-4'-1'277'16,"-4"1"-163"-16,4 0-91 16,0 1-14-16,2-1-5 15,1-1 1-15,0 0 30 16,1 0 10-16,0 1 10 16,0 0 2-16,1-1-26 15,18-5-9-15,35-11 1 16,-14 6 2-16,14 2-3 15,1-2-1-15,10 0-12 16,2 3-4-16,3-1-2 16,5-1-1-16,-8-3 1 15,-4-3 1-15,-10 0 0 16,-6 0 0-16,-6 1 0 16,-5 1-1-16,-8 4 17 0,-6 1 2 15,-7 2 1-15,-1 3 1 16,-5 3-19-16,-2 2-4 15,-2 3-20-15,-5 3-35 16</inkml:trace>
  <inkml:trace contextRef="#ctx0" brushRef="#br0" timeOffset="202250.89">6781 8179 431 0,'-4'-5'212'16,"-2"-2"-66"-16,2 1-81 16,-1 1-17-16,3 2-16 0,-1-2 7 15,0 2 16-15,-1 0 13 16,2-1 23-16,-1 2-3 15,1 1-19-15,2 1-16 16,-1 0-28-16,0 0-11 16,0 0-10-16,0 0-4 15,1 0 2-15,0 0 3 16,0 0 12-16,0 0 6 16,12 1 5-16,37 3-2 0,-12-4-5 15,2 0-1-15,9-3 0 16,2-1 0-16,8-1-5 15,6-3-4-15,0 0-4 16,-2-1-1-16,-4-3-1 16,-5 2 3-16,-1-4 11 15,-3 2 3-15,0 0 5 16,-4 2 0-16,-11 2-5 16,-3 0-1-16,-12 1-3 15,-6-1-1-15,-5 4-5 16,-4 0-3-16,-2 3-4 15,-2 1-1-15,0 0-4 16,0 0-2-16,0 0 0 16,-1 0-10-16,0 0-58 15,-4 8-49-15,-22 31-178 16</inkml:trace>
  <inkml:trace contextRef="#ctx0" brushRef="#br0" timeOffset="203018.99">5903 8270 646 0,'-2'-1'232'0,"1"-2"-211"0,-2 2-43 16,2 1-49-16,0 0-12 16,0 0 16-16,0 3 25 15,-2 0 81-15,2-2 34 16,-4 1 31-16,-3 0-1 15,-20 24-35-15,20-22-18 16,3-2-13-16,0-2 4 16,1-3 8-16,2 0-2 0,2 3-15 15,-2-1-11-15,2 1-16 16,0 0-4-16,6 1 1 16,15 3 0-16,29 5 1 15,-19-6-1-15,2-1 1 16,-1-2-1-16,-2-3 1 15,-3 0 0-15,-8-3 1 16,-4 0 16-16,-6 2 22 16,-3 0 8-16,-6-1 7 15,-3 1-14-15,-12-1-20 16,-6 1-10-16,-9 4-9 16,-7 0-2-16,-2 5 0 15,-4 2-1-15,4 0 1 16,2 3 0-16,5-2 0 15,3-2 1-15,6 2 0 0,6-2-1 16,8-4 0-16,7 2-1 16,7-4 3-16,5-2 0 15,15-1 2-15,8-4-7 16,16-3-108-16,6-1-287 16</inkml:trace>
  <inkml:trace contextRef="#ctx0" brushRef="#br0" timeOffset="-212278.36">9398 8281 146 0,'0'0'99'0,"1"1"-2"0,0-1-42 15,-1 0-29-15,-1 0 11 16,0-1 40-16,0 0 17 16,0 0 10-16,0 0-8 15,0 0-33-15,1 0-14 16,-1 1-27-16,1-1-9 0,0 0-13 16,0 1 0-1,0 0-2-15,0 0 1 16,4 2 1-16,7 1 0 0,26 13 2 15,-16-9 0-15,5 2 1 16,4 0-1-16,5 3-1 16,1-1 0-16,3-1 0 15,4 2 1-15,2-4 0 16,-1 2 0-16,2-2 5 16,0 0 1-16,-1-2 1 15,4-1 0-15,0 1-2 16,4-1-2-16,-4-1-1 15,-2 0 0-15,-1-1-1 16,-3 1-1-16,3-3 1 16,2 1 0-16,-1 0-1 15,0-3 1-15,2-1 1 16,0 0-1-16,2-1 1 0,0 1 0 16,-1 0-2-16,-2 2 0 15,0 0-1-15,-5 2 0 16,-1 3-1-16,-2 0 1 15,-4-2 1-15,3 3-1 16,-1-1 2-16,2-1-1 16,0-2 1-16,0 1 0 15,-5-2-1-15,2 2 0 0,-2 2-1 16,-6-2 0-16,4 1-1 16,-5-3 0-16,-2-1 2 15,3 0 0-15,-6-5 1 16,-1 1 3-16,1 0 4 15,-2 4 1-15,0 0-2 16,-1 0 6-16,-2 2-214 16</inkml:trace>
  <inkml:trace contextRef="#ctx0" brushRef="#br0" timeOffset="-208311.15">17640 4289 189 0,'1'-5'100'0,"0"-3"-15"0,1 1-63 15,0-1-10-15,0 2-7 16,3-1 18-16,-2-2 22 15,1 2 12-15,-1-2 29 16,-1 0-3-16,-2 1 1 16,0 1-2-16,-2 0-18 15,-1 2-11-15,0-1-17 16,-1 0-7-16,-1 3-9 16,-1-1-4-16,-1 2-5 15,1-1-3-15,-2 4-1 16,-2 2 1-16,-1-2 12 15,-2 3 3-15,-3-2 4 16,-1-1-2-16,-1 5-13 16,-2 1-2-16,0 3-5 15,-1-1 0-15,1-2 1 0,1 2-2 16,1 1 0-16,-4 2 0 16,0-2 0-16,2 0 0 15,-2 2 4-15,5 1 1 16,-3 0 1-16,-1 1-1 15,1 3-4-15,1 1-1 16,2 3-2-16,1 1 1 16,3 2 0-16,-1-2 0 0,5 0-1 15,-2-1 1-15,5-5-2 16,0-1 1-16,4 0 0 16,0-4 0-16,2 4 0 15,4 2 1-15,1-5 1 16,3 2 0-16,-2 0 0 15,3-3-1-15,2 5 2 16,1-2-1-16,0-1 2 16,1 0 0-16,1 3 0 15,2 2 0-15,3-1 0 16,-1 4 0-16,4-5 27 16,-2-3 4-16,6 0 7 15,3-4 1-15,-4 1-26 16,3 0-5-16,-7-3-6 15,4 1-1-15,1-2-1 16,2-1 3-16,2-2 8 0,1-4 1 16,2 0 3-1,3-2 1-15,-3 0-3 0,-1 0 0 16,-4-5 0-16,-2 2-3 16,-4-6-2-16,-2 0-1 15,5-3-1-15,-2-2 2 16,1-3 10-16,-1 0 3 15,-5-2 3-15,-4-1 1 16,0 0-8-16,-2 1-2 0,-3 3 0 16,0-1 1-16,-4-1 1 15,-2-1 0-15,-1 2-2 16,-1-5-4-16,-2 5-4 16,-1-3-2-16,-3-1-1 15,-1 3 0-15,-2 0 0 16,1 0 1-16,-4 0-2 15,0 1 0-15,-3 2-2 16,-1-1 0-16,-1 3 1 16,-6-3 0-16,-1 3-1 15,-6-1-3-15,-14 4-2 16,-8 3-2-16,-33 4-2 16,-14 6-4-16,-44 8-64 15,-19 6 428-15</inkml:trace>
  <inkml:trace contextRef="#ctx0" brushRef="#br0" timeOffset="-201830.1">7368 8205 781 0,'-1'-3'315'15,"-1"-1"-194"-15,2 0-78 16,0 3-43-16,0 1-1 16,0-1-2-16,0 1 0 15,0 0 2-15,1 0 1 16,3 1 0-16,-1 0 0 0,1 1 2 15,2 1 1-15,-1 0 0 16,26 27 1-16,-21-23-1 16,0 0-1-16,3 1-1 15,0 0 1-15,-3-1-1 16,0-1 0-16,-2 3-1 16,-2-1 1-16,-2 3-1 15,-1-1 1-15,-3-2 4 16,-3 4 6-16,-3-1 6 15,-2 2 3-15,-6-3-1 16,1 3-5-16,-3-2-6 16,2-5 0-16,-1 0-2 15,2-4 0-15,2-3-2 16,0 0 0-16,4-4-29 16,0-3-23-16,1-4-39 15,2-1-10-15,1-5 23 0,1 2 22 16,0 0 38-16,0 0 11 15,0 4 3-15,-1 1 1 16,3 2 0-16,0 3 0 16,0 1 1-16,2-3 0 15,-1 2 9-15,1-2 8 16,-1-1 18-16,0 3 9 16,2-1 15-16,-1 1 3 0,2 3-3 15,1-1-5-15,0-2-16 16,2-1-9-16,4-1-16 15,0-1-5-15,5 2-6 16,-2 0-2-16,3 2-2 16,-2 2 0-16,-1 0 0 15,0 2-1-15,0 2 1 16,1 2-18-16,1 0-46 16,0 3-38-16,1 0-117 15,-2 1-73-15</inkml:trace>
  <inkml:trace contextRef="#ctx0" brushRef="#br0" timeOffset="-201496.02">7670 8172 759 0,'0'-2'371'0,"-1"-1"-137"0,-2 3-111 16,2 0-106-16,0 0-13 16,0 0-6-16,1 0 1 15,0 9 1-15,7 21 0 16,-1-23 0-16,-1 0 5 16,4 3 5-16,-1 1 1 0,4 2 2 15,3 0-4-15,2-3-4 16,1-3 0-16,0-2 0 15,0 0-1-15,-4-3-9 16,0 2-19-16,-3-2-63 16,-4-2-48-16,-2-3-157 15,-4-3-75-15</inkml:trace>
  <inkml:trace contextRef="#ctx0" brushRef="#br0" timeOffset="-201245.93">7795 8183 784 0,'-6'2'349'16,"-7"2"-159"-16,2 2-129 0,0 3-21 16,-1 2-30-16,0 1-6 15,1 5-2-15,-1 1-1 16,2-2 1-16,1 2-2 15,3-3 1-15,-1 0-1 16,2-1 0-16,2-4-9 16,-1 3-34-16,4-1-27 15,0-1-111-15,3 0-153 0</inkml:trace>
  <inkml:trace contextRef="#ctx0" brushRef="#br0" timeOffset="-200962.96">7920 8138 1169 0,'0'-2'437'0,"-4"-1"-326"15,4 1-86-15,0 2-30 16,0 0-4-16,0 0 2 15,0 0 2-15,0 4 4 16,0 10-1-16,-3 24 2 16,1-23-1-16,-1 4 1 0,-4-5 0 15,4 4-10-15,-1 3-24 16,0 3-78-16,0 3-55 16,-2-5-240-16</inkml:trace>
  <inkml:trace contextRef="#ctx0" brushRef="#br0" timeOffset="-200263.41">7440 8295 242 0,'-1'-6'165'0,"0"-5"8"0,1 3-88 0,1-1-21 16,3 2-29-16,-1-1-10 15,-2 1-6-15,0 2 7 16,-3 2 23-16,2 2 11 16,0 1 12-16,0 0-9 15,0 0-24-15,0 0-13 16,0 0-22-16,0 0-4 15,0 0 1-15,0 0 0 0,0 0 3 16,0 2 0-16,0 8 0 16,3 20-2-16,-1-20 0 15,0-1-1-15,1 2 1 16,1-2-1-16,1-1 0 16,2 0 1-16,1-3-2 15,2 3 1-15,-3-2 0 31,-3-3-1-31,0 1 1 0,11 9-1 0,-2 0 1 16,-2-1-1-16,-6-6 1 16,0 1 0-16,-1-1 0 15,-3-1 1-15,-1-2 2 16,-4 1 4-16,-1 1 7 16,1 0 1-16,-6 1-1 15,-1 0-4-15,-4 0-5 0,2 0-2 16,-2-1-1-16,0 0-1 15,0-1-1-15,0 0-10 16,1-2-48-16,2-2-44 16,2-2-182-16</inkml:trace>
  <inkml:trace contextRef="#ctx0" brushRef="#br0" timeOffset="-200061.29">7476 8213 634 0,'0'-2'354'0,"0"-4"-43"0,2 0-185 0,7 0-109 16,2-3-9-16,12 1-5 15,2 0-21-15,2 1-77 16,-2 2-84-16</inkml:trace>
  <inkml:trace contextRef="#ctx0" brushRef="#br0" timeOffset="-195678.82">4073 7918 319 0,'-1'-2'151'0,"1"-2"-33"0,2 4-103 16,-2 0-11-16,0 0-4 15,0 0 0-15,0 0 0 16,0 0 1-16,0 0 58 16,0 0 29-16,0 0 45 15,0 0 13-15,-1 0-43 16,1 0-26-16,-1 0-44 16,-5 2-13-16,-5 2-15 15,-23 16-3-15,20-11 0 16,4 5 6-16,-3 0 6 15,-1 0 3-15,0 3 3 16,-4-2-4-16,3 4-2 16,-1-2 0-16,4 3-3 0,3-1-2 15,0 3-4-15,5 1-2 16,-1-3-1-16,4 2-1 16,1-1 0-16,1-2-1 15,5 0 1-15,1-4 0 16,2-4 0-16,1-1 1 15,7 0 1-15,1-5-1 16,0-3 3-16,3-1 0 16,-4-3 0-16,1-1 1 15,-1-6 0-15,-3-1 1 0,-2-5-1 16,-1-6 1-16,-1 1 0 16,2-2 1-16,-6 0 7 15,0 3 3-15,-5 1 6 16,-3-1 1-16,-2 3 0 15,-2 1-4-15,-4 2-4 16,0 4-4-16,-4-1-6 16,-2 6-2-16,-2 2-2 15,1 3-2-15,-2 5-2 16,1 3-2-16,1 4-1 16,0 2 1-16,5 4-30 15,1 0-13-15,8 3-62 16,3 4-49-16,8-2-145 15</inkml:trace>
  <inkml:trace contextRef="#ctx0" brushRef="#br0" timeOffset="-195262.96">4228 8071 970 0,'-3'-1'378'0,"-3"-1"-257"0,1 2-82 0,4 0-39 16,1 3-3-16,-1-3-1 15,0 0 3-15,0 0 1 16,1 0 1-16,0 0-1 15,0 0 11-15,0 0 1 16,0 0-1-16,0 0 6 16,3 8-12-16,22 24 1 15,-5-20 1-15,3-1-1 16,1 0-1-16,-1 2-2 16,-3-2 0-16,-2 1-1 15,2 0-1-15,-5-2-1 16,2 1-6-16,-5-1-19 15,1 2-11-15,-4-1-52 0,-2-1-28 16,-3-3-56-16,0-3-31 16</inkml:trace>
  <inkml:trace contextRef="#ctx0" brushRef="#br0" timeOffset="-194913.02">4398 8072 707 0,'-4'-3'336'15,"-4"-2"-129"-15,6 2-133 16,-2 1-32-16,3 2-34 16,1 0-6-16,-1 0-2 15,0 0-3-15,1 0 11 16,-1 0 6-16,0 0 9 15,0 0 6-15,-1 6-7 16,-2 5-4-16,-10 26-7 16,7-21-3-16,-3 4-4 15,1 4-2-15,0-1 0 16,0 0 0-16,2 1-1 16,-2-4 0-16,2-1-1 15,1-1 0-15,1-4-19 16,2 1-20-16,1-1-66 15,1-3-45-15,2-3-146 0</inkml:trace>
  <inkml:trace contextRef="#ctx0" brushRef="#br0" timeOffset="-194545.83">4587 7977 1033 0,'-3'-3'408'16,"-2"-4"-247"-16,4 3-140 16,0 3-18-16,1 1-16 15,0 0-4-15,-1 0 6 16,0 0 3-16,0 0 10 15,0-1 18-15,0 0 29 16,0 0 7-16,1 0 4 16,-1 0-17-16,0 1-32 15,0 0-9-15,0 0-4 16,1 6 2-16,2 14 1 16,6 24 0-16,1-16 0 15,0 4 0-15,4 10 1 0,0 3-6 16,-1 12-69-16,0 5-166 15</inkml:trace>
  <inkml:trace contextRef="#ctx0" brushRef="#br0" timeOffset="-190127.83">7918 9100 218 0,'-1'-3'102'15,"-1"-3"-43"-15,2-1-25 16,-1-1-23-16,2 2-5 16,-1-3 16-16,0 2 21 15,-1-4 43-15,0 0 13 16,3 3-5-16,1 1-13 16,1 0-35-16,1 0-7 0,-4 1-10 15,1 1-5-15,-1 5-13 16,-1 0-5-16,0-1-6 15,0 1-3-15,0 0 14 16,0 0 7-16,-1 0 7 16,0 0 4-16,-2 13-11 15,-9 19-3-15,7-17-8 16,-5-1-1-16,3 2-3 16,-4 1 0-16,2 3 0 15,-1 2 0-15,1 0 0 16,0-1-1-16,1-1 1 15,1 2-1-15,3 0-1 16,1-3 0-16,2 0 1 16,0-3-1-16,4-6 0 15,3 1 1-15,1-7 0 16,3-1 1-16,3-3 1 0,2-4 1 16,3-2 0-16,1-1 0 15,-2-3-2-15,0-1 1 16,-4-1 0-16,-3 0 1 15,-3 0 19-15,-3-1 9 16,0 2 25-16,2-2 13 16,-5 3 5-16,2 1 0 15,-3 2-14-15,-2 3-12 0,1 0-24 16,-6 2-10-16,-2 2-13 16,-3 0-3-16,-4 6-1 15,0 0-1-15,-2 2-9 16,1 0-7-16,2-3-33 15,5 3-27-15,3 0-48 16,3-2-27-16,3 2-66 16,2-4-68-16</inkml:trace>
  <inkml:trace contextRef="#ctx0" brushRef="#br0" timeOffset="-189762.81">8127 9138 858 0,'-4'0'365'0,"-3"0"-143"0,4 3-210 0,0 4-22 16,1 0-30-16,0 2-8 15,1-3 1-15,0-1 10 16,1-3 40-16,-1 1 22 16,1-3 25-16,0 0 5 0,0 0-1 15,0 0-12-15,0 0-21 16,1 1-6-16,14 1-9 16,23 25-2-16,-17-18-2 15,0 0 1-15,4 0-2 16,-3 0 0-16,2-1-1 15,0 0 3-15,-4-2-28 16,5 3-19-16,-10-3-67 16,-2-3-66-16</inkml:trace>
  <inkml:trace contextRef="#ctx0" brushRef="#br0" timeOffset="-189395.67">8276 9146 1001 0,'-4'-2'381'0,"-1"-1"-248"16,3 2-139-16,1 1-20 0,0 3-29 15,1-3 0 1,-1 0 15-16,0 0 15 0,0 0 49 16,0 0 10-16,-6 2 11 15,-1 3 2-15,-20 22-22 16,22-13-9-16,0 0-11 16,2 3-2-16,1 0-1 15,-1-1 0-15,2 4-1 16,-1-1 0-16,2 2-10 15,-1 0-14-15,2-1-42 16,1 2-41-16,1-6-139 16</inkml:trace>
  <inkml:trace contextRef="#ctx0" brushRef="#br0" timeOffset="-189012.9">8449 9108 1153 0,'-2'-1'413'15,"0"-1"-340"-15,0 0-61 16,1 1-26-16,1 1-10 0,0-1 1 15,-1 0 0-15,0 1 33 16,0-1 22-16,0 0 32 16,0 0 8-16,0 0-14 15,1 0-12-15,-1 0-37 16,1 1-9-16,0-1-7 16,0 1 0-16,0 0 6 15,1 3 0-15,5 11 0 16,10 24 0-16,-6-17 1 15,0 4 0-15,2 7 0 16,2 5-13-16,1 7-61 16,2 6-57-16</inkml:trace>
  <inkml:trace contextRef="#ctx0" brushRef="#br0" timeOffset="-179046.55">18391 5058 388 0,'3'-2'165'15,"1"-4"-89"-15,1 2-34 16,1 1-26-16,0 0-5 16,0 1-7-16,0 2-2 15,-1 2 3-15,2 1 5 16,0 3 11-16,-4 1 8 0,3 6 11 16,-2 3 0-16,-1 8-8 15,2 6-7-15,0 9-14 16,0 3-2-16,1 5-4 15,-1 3-2-15,-2 5 1 16,-1 5-2-16,1 9 0 16,-2 4 0-16,0 4 0 15,-2-2 0-15,-3 0-1 16,2 0 1-16,-1 1 23 16,3 1 3-16,0-8 3 15,0 2 1-15,0 9-22 16,0-1-2-16,-2 5-2 15,-4 1 0-15,-2 3-1 16,-1 0-1-16,0 0-1 16,1-2-5-16,2-3 33 0,3 5 3 15,3-1 2-15,3-1 7 16,3-4-34-16,3-5-2 16,-1-5-2-16,3 2 1 15,0-9-1-15,1-2-1 16,-4 1 22-16,-3-4 2 15,0 0 3-15,-3-3 0 16,1-4-22-16,1-3-2 16,1 0-4-16,-1 2 1 15,-1 4 3-15,3 4 1 0,0-2 14 16,1 0 0-16,6-1-5 16,-2-6 1-16,3-1-30 15,-1-5-2-15,0-7-14 16,-1-6-22-16,-5-9-94 15</inkml:trace>
  <inkml:trace contextRef="#ctx0" brushRef="#br0" timeOffset="-177461.2">18422 5010 676 0,'2'0'284'16,"1"0"-122"-16,5 2-148 16,2 3-13-16,4-2 1 15,2 1 0-15,2-2-2 16,0 1 27-16,7-2 9 15,7 0 4-15,9-2 10 0,5-2-26 16,5 1-8-16,3-1-4 16,-1 0-7-16,2 3-1 15,-4 0-2-15,0 0-1 16,0 3 0-16,0 1 0 16,0 3-1-16,-6 4 0 15,-7 1 0-15,-9 4-1 16,-9 4 0-16,-3 3 0 0,-5 3 1 15,0 4-1-15,-4 4 1 16,-2 0 0-16,-2 2 0 16,-1 1 0-16,-2 1 0 15,-2 3 0-15,3 8 0 16,-1 4 0-16,1 7 0 16,-2-1 1-16,0 1-1 15,-4 0 1-15,0 2 0 16,2 5 0-16,-1 4-1 15,0 0 1-15,-1-4-1 16,1-2 0-16,3 6 0 16,0 2 1-16,0 5 0 15,0-1 0-15,-1-3 0 16,3 0 0-16,0 4 0 16,2-1 1-16,-3-1-1 0,0 0 0 15,0 1 1-15,-1 0-1 16,0 4 1-16,0 0-1 15,-7-8 0-15,3-1 0 16,1-4 0-16,0-6 1 16,2-5-1-16,-1-1 1 15,2 2-1-15,-3 6 0 16,3 6-1-16,0 1 0 16,-3-5 0-16,-3-8-1 15,-1-4 0-15,-1-1 1 16,1 1 0-16,3 2 0 0,-2-5 0 15,2-3 1-15,-1-6-1 16,0-2 1-16,2-5-1 16,-3-1 0-16,0-7 1 15,3-2-1-15,-5-5 2 16,3-2-1-16,-1-5 1 16,-1-2 0-16,-4-4 1 15,0-2 1-15,-4-2 2 16,0-1 1-16,-3-2 2 15,-1 4 1-15,-1-1 5 16,-2 0 4-16,0 2 0 16,-2-2 0-16,-1 1-8 15,-1-2-4-15,-1 3-4 16,2-3-1-16,-1 3 3 0,-5-1 6 16,-2-2 13-16,-4 1 6 15,-1-1 7-15,1-2 0 16,4-1-1-16,5 1-5 15,8 0-10-15,2 0-6 16,9 0-12-16,4-1 0 16,2-1-2-16,2 2 2 15,1 0 3-15,0 0 2 16,0 0 0-16,0 0 0 16,0 0-6-16,10 0-2 0,30 0 0 15,-21 0 0-15,0 1 0 16,1 2 0-16,2-1 0 15,0 1 0-15,1 0 1 16,1 2 0-16,-4 0-1 16,1 2 0-16,-8 2-2 15,-2 1 0-15,-1 6 2 16,-5 1 0-16,1 5 1 16,-1 1 1-16,-1 1-1 15,1 2 1-15,0 7 0 16,-3 5 2-16,2 8-1 15,-2 4 1-15,-2-2-2 16,0-1 1-16,0 1-1 16,0-1 0-16,-1 0 0 15,-1 1 0-15,0 0-2 16,-3-2 4-16,5-5-42 0,0 1-33 16,-2-4-126-16,1 3-180 15</inkml:trace>
  <inkml:trace contextRef="#ctx0" brushRef="#br0" timeOffset="-176677.63">18662 10054 1079 0,'-5'2'382'16,"-1"2"-301"-16,-1 7-99 15,1-2-3-15,1 11 11 16,0-3 13-16,0 3 43 15,0-2 21-15,-5 0 30 16,2 5 12-16,-1 2-21 16,0 5-19-16,6 3-26 0,-1-1-15 15,5 1-18-15,3-3 0 16,3-2-7-16,5-5-6 16,7-3-6-16,2-3-2 15,4-4 1-15,4-5 2 16,-1-8 7-16,2-1 0 15,0-9 1-15,-3-3 0 16,-4-5-1-16,-3-5 1 0,-5-6 4 16,0 0 7-16,-8-8 10 15,1 0 3-15,-5-1 1 16,-2-1-3-16,2-3-5 16,-3-1-3-16,-2-2-5 15,1 0-1-15,-7 4-2 16,-4 3 0-16,-7 7 1 15,-6 2-1-15,-6 5-2 16,-1 3 3-16,-1 7-1 16,0 4 2-16,1 6-1 15,1-2-2-15,8 6-2 16,0 0 0-16,4 3-2 16,3 3 0-16,1-1-1 15,2 6-1-15,4 0-2 16,-1 1 0-16,4 4 0 15,0 0 1-15,6 7 0 0,3 3 0 16,6 2 0-16,5-1 1 16,5-5-1-16,5-1 1 15,5-4 0-15,3-4 1 16,7-4 2-16,0-3 1 16,2-6-3-16,-1 0-6 15,-7-2-36-15,-8 1-24 16,-6-2-61-16,-3-1-40 15,0 4-271-15</inkml:trace>
  <inkml:trace contextRef="#ctx0" brushRef="#br0" timeOffset="-159363.49">19199 9585 333 0,'0'-2'190'0,"0"-2"-19"0,1 0-21 0,-1 3-32 15,0 0-8-15,0 1-20 16,0-1-7-16,0 0-13 15,0 0-5-15,0 0-6 16,3-1-2-16,3 0-11 16,3-2-11-16,22-6-21 15,-21 11-6-15,4 0-6 16,-1 0 0-16,4 3-1 16,-2-1-1-16,-3 6 0 15,-1-3 0-15,-2 4 0 16,-1 1-1-16,-3-3 1 15,-1 4 0-15,-3 0 0 16,-3 0 0-16,-2 3 0 16,-2 2 0-16,-3 4 0 15,0-1 0-15,-3 2 1 16,-2-2 0-16,2-2 0 16,2-1 0-16,3-3-1 0,1-1 0 15,3-3 0-15,2-3 0 16,1-4 1-16,4 0 0 15,5-1 3-15,4-2 0 16,10-1-1-16,2-2 3 16,6-3-31-16,0 0-29 15,-8 0-104-15,-6-1-127 0</inkml:trace>
  <inkml:trace contextRef="#ctx0" brushRef="#br0" timeOffset="-158929.76">19143 9463 952 0,'0'-2'362'0,"0"1"-261"0,2 3-102 0,-2-2-21 15,0 0-5-15,0 0 13 0,0 0 4 16,0 0 14-16,0 0 22 16,-1 0 42-16,0 1 11 15,-4 7-1-15,-29 24-13 16,18-15-32-16,-1 3-13 15,-1 2-13-15,1 1-3 16,2 4-3-16,2 4 0 16,4 5-1-16,2 3 1 15,7-2-1-15,4-2 1 0,8-3-1 16,2-2 0-16,8-2-18 16,0-3-11-16,4-5-38 15,1-5-31-15,2-11-81 16,-2-4-157-16</inkml:trace>
  <inkml:trace contextRef="#ctx0" brushRef="#br0" timeOffset="-158629.62">19512 9521 1149 0,'-1'0'492'0,"3"0"-230"0,0 2-213 15,-2-2-53-15,0 0-16 16,5 8-21-16,25 29-2 16,-22-15-4-16,-3-1 15 15,0 5 29-15,-2-1 3 16,1 6 0-16,-2 4 1 15,-2-1 1-15,-1 4-1 16,-4-3 0-16,-2-3-5 0,-7 5-54 16,-5-4-66-1</inkml:trace>
  <inkml:trace contextRef="#ctx0" brushRef="#br0" timeOffset="-149895.44">19975 5281 309 0,'-2'-1'213'0,"2"-2"-19"0,-1 0-78 16,1 3-124-16,-1 0-3 16,0-1 8-16,0 0 2 15,0 0 10-15,0 0 27 16,1 1 51-16,-3 0 19 16,-7 0 14-16,-22 2-19 0,26-2-45 15,-4 2-18-15,2 1-11 16,1 1 7-16,0-1 10 15,0-1 5-15,1-3-3 16,3 1-9-16,1 1-15 16,1 1 17-16,1-2 27 15,0 0 13-15,0 0 25 16,0 0-18-16,0-1-36 16,0 0-17-16,0 1-27 15,0-1-5-15,0 0-3 16,0 0 0-16,0 0-8 15,6 1-18-15,2 0-65 16,22 3-43-16,-22-1-163 16,0 1-193-16</inkml:trace>
  <inkml:trace contextRef="#ctx0" brushRef="#br0" timeOffset="-149312.98">19853 6093 663 0,'0'-7'352'0,"-1"-2"-85"0,4-1-140 0,-1 2-35 16,1 3-46-16,1 0-12 16,1-1-23-16,0 0-6 0,5-1-3 15,2-2-1-15,-2 2 0 16,1-1-1-16,1 4-15 16,2-2-26-16,6 5-123 15,-1 1-151-15</inkml:trace>
  <inkml:trace contextRef="#ctx0" brushRef="#br0" timeOffset="-148845.15">19906 6748 752 0,'-3'-1'407'0,"-1"-3"-19"0,4 3-314 0,1 2-74 16,-1-1-12-16,0 0-10 15,0 0 2-15,0 0 1 16,0 0 18-16,0 0 23 16,0 0 7-16,0 0 3 15,6 1-7-15,4 1-24 16,23-1-27-16,-16-5-223 16</inkml:trace>
  <inkml:trace contextRef="#ctx0" brushRef="#br0" timeOffset="-148379.65">19858 7551 1237 0,'-2'-1'459'0,"-3"-1"-326"0,5 2-151 0,0 0-9 16,0 0-16-1,0 0-1-15,0 0 27 0,0 0 2 16,0 0 20-16,0 0 14 15,2 0 24-15,5 0 4 16,0 0-4-16,28 3-11 16,-17-6-47-16,-2-3-40 15,4 1-260-15</inkml:trace>
  <inkml:trace contextRef="#ctx0" brushRef="#br0" timeOffset="-147395.69">19885 8334 1205 0,'-1'0'435'0,"0"0"-347"0,1 0-180 16,0 0-31-16,0 0-30 16,0 0 20-16,0 0 120 15,0 0 72-15,0 0 94 16,0 0 22-16,0 0-29 15,0 0-41-15,0 0-49 16,0-1-15-16,0 0-25 16,0 0-6-16,3-5-7 15,1 0-2-15,19-23-1 16,-17 21-1-16,2-1-1 16,-5-1 0-16,1 4 1 15,-3 0 0-15,2 3 1 16,2 2 0-16,-2 1 0 15,-1 0 0-15,-2 0 0 16,0 0-4-16,0 0 1 0,0 0 0 16,0 0 3-16,0 0 3 15,0 0 6-15,0 0 2 16,-1-1 2-16,0 1-1 16,0 0-5-16,0 0-1 15,1 0-4-15,0 0-1 16,0 0 0-16,0 0-1 15,0 0 1-15,0 0 0 16,0 0-1-16,0 0 0 0,0 0-1 16,0 0 0-16,0 0 0 15,0 0-1-15,0 0 1 16,0 0 1-16,0 0 0 16,0 0 0-16,0 0 0 15,0 0 2-15,0 0-1 16,0-1 1-16,0 0-2 15,0 1 0-15,0-1 0 16,4-1 0-16,-1 1 0 16,1-1 1-16,-4 2-1 15,0-1 1-15,0 0 0 16,0 0-1-16,2-1 0 16,0 0 1-16,-2 2-1 15,0-1-1-15,1 0-14 16,-1 0-19-16,1-1-66 15,-1 1-43-15,0 1-63 16,0-1-19-16,0 0-52 0</inkml:trace>
  <inkml:trace contextRef="#ctx0" brushRef="#br0" timeOffset="-145895.85">19898 8291 895 0,'-1'-1'395'0,"-1"2"-175"0,4 1-156 15,-2-2-20-15,0-1-39 16,0 0-8-16,0 0-2 16,3-8 2-16,13-27 12 15,-11 24 12-15,-5-4 14 16,2 5 4-16,4-2 0 15,-3-3-7-15,3 2-13 16,-3-7-5-16,-5-1-5 16,1-4 3-16,-4-5 14 15,2-2 8-15,1-8 20 16,1-3 4-16,1-13-3 16,1-8-6-16,-1-15-10 15,4-7-6-15,1-8-11 16,1 1-4-16,1 0-9 15,1 1-3-15,0 4 1 0,-1-1 1 16,7 7 2-16,-5 0-1 16,5 6 0-16,0 4 0 15,-4 0-1-15,4-3-2 16,-1 2-1-16,-4-3-2 16,2-1-1-16,-2 0 0 0,0-3-1 15,0 1 1-15,-1 4-1 16,-2 5 0-16,-4 7 0 15,-2 4-1-15,-2 9 1 16,-2 4 0-16,-1 8 0 16,-1 4 0-16,2 3 0 15,1 2-1-15,0-1 0 16,2-1-1-16,-1 0 0 16,0 0 0-16,1 2 1 15,-1 2-1-15,2 2 0 16,0 2 1-16,-1 4-1 15,1 1 0-15,0 5 0 16,1 2 0-16,-1 1 0 16,0 2 0-16,-1 0 0 15,0 0 0-15,1-1 1 16,-1 1 0-16,0-2 0 16,0-4-1-16,-2 2 1 15,1-5-1-15,-2 2-1 0,0-1 1 16,-1 1-2-16,-5-2-1 15,2-1 1-15,-2 1-2 16,-2 0 1-16,3-1-1 16,-5 2 0-16,-1-1 1 15,-5 1 1-15,-2 0-1 0,-3 2 2 16,-6 3-1-16,0 0 0 16,3 1 1-16,-7 4 1 15,4 1-1-15,5 4 0 16,-2 2-1-16,10 6-2 15,4-1-1-15,1 4 0 16,1 2 1-16,2 2-1 16,1 3 0-16,6 7-1 15,5 5 2-15,7 10 2 16,4 3 2-16,4 5 1 16,0 3 1-16,0-3 0 15,3 2 0-15,-1 2-1 16,1 6 1-16,0 5-1 15,-1 3 1-15,-3 2 0 16,-3-2 0-16,-3 0 0 16,-2 2-1-16,-3 4 1 15,-1-1 0-15,1 1 1 16,0-6-1-16,-5 11 1 16,0 3 0-16,-7 2-1 0,-3 5 0 15,-4-4 1-15,-2 3-1 16,-2 4 1-16,-3-2-1 15,1-6 1-15,5-3-1 16,2-4 1-16,4-2 0 16,3-2-1-16,-1-3 1 15,3-3-1-15,2 0 0 0,2 3 0 16,1-5-1-16,-1-2 1 16,1-3 0-16,1-2-1 15,1 4 1-15,1-1 0 16,0-1-1-16,0-8 1 15,1-2-1-15,-1-9 0 16,1-3 0-16,-1 0 0 16,0-1 0-16,3 0 0 15,2 0 0-15,0-5-1 16,0 1-1-16,2-2 0 16,1-5-1-16,-1-3 3 15,-1-3 0-15,-2-1 0 16,-2 0 0-16,-2-3 0 15,3 0 1-15,-1-2-1 16,2-1 0-16,2 1 0 16,-1-1-3-16,0-5-1 15,-2 0-1-15,-1-3 1 0,0-1 2 16,-1-2 2-16,1-2 3 16,6-2 1-16,-1-4 0 15,1-6-2-15,-2-2 2 16,-5-6-3-16,2-3 0 15,3-7-1-15,1-1-9 16,-3-3-31-16,-1 1 11 16</inkml:trace>
  <inkml:trace contextRef="#ctx0" brushRef="#br0" timeOffset="-140279.45">6270 9241 546 0,'0'0'222'0,"0"0"-112"0,1 1-105 16,-1-1-6-16,0 0-10 15,0 0 2-15,0 0 4 16,0 0 13-16,0 0 28 16,0 0 7-16,0 0 7 15,0 0-10-15,0 0-19 0,0 0-8 16,0 0-8-16,0 0-1 16,0 0-1-16,0 0 0 15,6 1 0-15,3 4 1 16,22 21 3-16,-20-21 2 15,4 1 4-15,0 1 2 16,-1 1 4-16,0 1-1 16,-2-2-2-16,0 0-1 15,-3-1-7-15,1 2-2 0,-3-2-2 16,1 1-1-16,-1 1 1 16,2-1-1-16,-3 0 2 15,-3-1 1-15,-1-2 0 16,-2 3 2-16,-1-6 3 15,0 3 2-15,-2 0 5 16,-1-2-1-16,-1 5 0 16,-2-6-2-16,2 2-6 15,-1 2-2-15,-2-4-3 16,2 5-1-16,-2-4-1 16,0-3 1-16,-1 2-2 15,1-1 0-15,-1-3-4 16,-1-2-14-16,5-4-40 15,0 0-39-15,3-4-107 16,2 3-79-16</inkml:trace>
  <inkml:trace contextRef="#ctx0" brushRef="#br0" timeOffset="-139930.19">6348 9239 256 0,'-4'-4'197'0,"-2"-3"29"0,0 1-64 0,2 1-80 0,0 2-25 0,2 0-33 16,0-1-8-16,-1 0 9 16,1 1 8-16,2-1 25 15,0 1 8-15,0 0-6 16,2-1-8-16,3-1-22 15,6 1-9-15,7-1-9 16,2-2-2-16,4 1-3 16,0 0-2-16,-1 1-2 15,0 1 1-15,-1-1 0 16,0 0 0-16,-4 1 0 16,-2 0-2-16,-2 3 0 15,-4-1-13-15,0 0-92 16,-1 2-94-16</inkml:trace>
  <inkml:trace contextRef="#ctx0" brushRef="#br0" timeOffset="-131379.08">6639 9254 293 0,'-1'-1'152'0,"-1"1"-33"0,0-1-71 0,2 1-13 16,0 0 5-16,0 0 15 0,0 0 44 16,0 0 21-16,0 0 19 15,-1 0-6-15,0-1-26 16,0 1-18-16,0 0-37 15,0 0-19-15,0 0-25 16,1 0-8-16,0 0-1 16,0 8 0-16,3 1 1 15,13 22 0-15,-4-20 1 16,0-2 1-16,-1 0-1 16,-1 0 1-16,2-3-1 15,-1 1 1-15,2 0-2 16,-2 1 2-16,1-2-1 15,-1 4-1-15,1-3 2 16,0 1-13-16,-2 1-35 16,-1-6-26-16,-1 5-107 15,-1-2-108-15</inkml:trace>
  <inkml:trace contextRef="#ctx0" brushRef="#br0" timeOffset="-131013.23">6879 9220 994 0,'-2'2'349'0,"2"2"-299"0,-1 4-48 0,-1 3-2 16,-2 1-6-16,-3 2-1 16,0-1 1-16,-4 1-1 15,-1 1 8-15,-3 2 21 16,-2 2 5-16,-1 0 4 16,-1 2-2-16,0-3-17 15,0 2-5-15,4 0-4 16,2-1-1-16,1-1-3 15,3 1-8-15,2-5-20 16,-1 2-15-16,3-3-55 0,0-2-30 16</inkml:trace>
  <inkml:trace contextRef="#ctx0" brushRef="#br0" timeOffset="-130513.36">7056 9178 907 0,'-3'0'345'15,"0"0"-221"-15,-1 1-128 16,3-1-22-16,0 0-68 16,0 0-7-16,1 0 8 15,-6 2 26-15,-4 0 110 16,-23 10 33-16,24-9 22 16,0 2-4-16,0 1-44 15,2 6-24-15,-1 1-22 16,-1 5-2-16,3 5-2 15,4 1 0-15,-2 1 1 0,3-1-1 16,1-2 0-16,0 1 0 16,5-3-1-16,1-3 0 15,1-5 1-15,5-4 0 16,2-3 1-16,2 0 1 16,2-5 2-16,-1-2 0 15,-2-5 2-15,1-5 0 16,-6 1 1-16,-1-4 4 15,-5 0 16-15,-2 0 7 0,-2 3 6 16,-2 3-6-16,-8 5-32 16,-9 3-42-16</inkml:trace>
  <inkml:trace contextRef="#ctx0" brushRef="#br0" timeOffset="-123396.03">3790 9110 445 0,'-2'-3'253'0,"0"-1"-42"0,0 2-115 16,1 1-25-16,0 1-32 15,1-1-9-15,0 0 10 16,0 0 7-16,0 0 19 16,16-3 7-16,26-11-19 15,-20 9-18-15,7 3-22 16,-2 3-7-16,0 0-5 15,5 1-2-15,-5 0-12 16,3 3-28-16,0 5-329 16</inkml:trace>
  <inkml:trace contextRef="#ctx0" brushRef="#br0" timeOffset="-123046.77">4197 9225 1172 0,'-2'-3'434'0,"-2"-5"-323"15,3 2-136-15,1 0-10 16,3 1-17-16,-2 2 7 15,2 2 25-15,-2 1 5 0,-1 0 32 16,0 0 15-16,0 0 12 16,0 0 0-16,4 9-15 15,20 25-11-15,-5-23-11 16,2 2-2-16,4-1-2 16,-3-3-1-16,-1 0-1 15,-2-2-7-15,-3-4-21 16,2 0-22-16,-3-2-100 15,1 0-73-15</inkml:trace>
  <inkml:trace contextRef="#ctx0" brushRef="#br0" timeOffset="-122279.79">3790 9205 727 0,'-3'-3'296'0,"1"1"-181"0,2-2-84 16,0 4-58-16,0-1-17 15,0 0-8-15,0 0 16 16,3 0 21-16,0 0 19 16,3 0 20-16,0 1 3 15,26 10 1-15,-18-1-6 16,3 2-9-16,3 2-5 16,0 1-4-16,2 2-1 15,-1 0-1-15,-4-2-1 0,-1-1 1 16,-2-2-1-16,-1 2 1 15,0 0 0-15,-1 4-1 16,-5 0 1-16,-1-2 0 16,-6-2 0-16,-2-4 4 15,0-1 7-15,-7 1 10 16,0-2 0-16,-1-1 0 16,-7-2-7-16,-1-1-7 15,-2 0-2-15,-6-3-1 16,2 2-2-16,-4-6-4 15,1-2-15-15,5 2-49 16,2-5-43-16</inkml:trace>
  <inkml:trace contextRef="#ctx0" brushRef="#br0" timeOffset="-121879.7">4300 9177 704 0,'-5'0'251'0,"-1"-1"-199"0,-4 1-52 16,3 1 1-16,-2 2 2 15,-3 0 22-15,-2 1 50 16,1 0 16-16,2 2 20 16,-1 2-16-16,2 7-45 15,-2 2-15-15,1 6-22 16,-1 2-6-16,2 4-4 15,0 1-2-15,2-1 1 16,2 0-9-16,1-1-41 0,2-2-39 16,0 0-243-16</inkml:trace>
  <inkml:trace contextRef="#ctx0" brushRef="#br0" timeOffset="-121580.44">4542 9140 1217 0,'0'-2'470'15,"-2"-2"-284"-15,2 4-208 16,0 0-20-16,0 0-16 15,0 0-10-15,0 1 47 16,4 9 3-16,1 26 26 16,-9-16 8-16,0 7 3 15,1 3 1-15,1 8-12 16,2-1-4-16,1 2-8 16,1 1-36-16,2-4-142 15</inkml:trace>
  <inkml:trace contextRef="#ctx0" brushRef="#br0" timeOffset="-121096.63">4246 9197 986 0,'-1'-1'320'0,"-1"-3"-382"0,0 3-43 0,1 0-72 16,0 1 7-16,-2 0 94 15,-15 0 73-15,-21 3 134 0,20-3 36 16,1-1 8-16,-1-2-36 16,2-1-66-16,3-1-25 15,3 1-38-15,3 2-5 16,2 1-20-16,0-1-15 16,5 1-99-16</inkml:trace>
  <inkml:trace contextRef="#ctx0" brushRef="#br0" timeOffset="-109846.03">5786 10543 362 0,'-1'-3'184'0,"-1"0"-51"0,0-2-69 0,1 4-53 16,0 1-6-16,0-1-5 16,1 0 0-16,0 0 3 15,0 0 4-15,0 0 16 16,0 0 6-16,0 1 7 16,0 0-1-16,13 4-12 0,18 9-5 15,-14-8-8 1,4-2-2-16,5 2-2 15,7 0 0-15,4-2 2 0,3 3 1 16,6 0 3-16,0-2 7 16,0-2 13-16,5 3 6 15,7-5 10-15,5-3-4 16,10 3-10-16,1-5 0 16,1 1 5-16,1 0 4 15,7-3 11-15,3 3-1 0,5 1-10 16,1-2-6-16,1 4-18 15,1-1-7-15,-6 1-7 16,-1 1-3-16,-6 0 18 16,-2 2 7-16,-3 2 11 15,0 1 2-15,-3 0-16 16,-4-3-7-16,-4 1-10 16,-5-1-2-16,-8 3-2 15,-1 1-1-15,-5-1 0 16,-3 1 0-16,-8-3 0 15,-4-1 0-15,-8 0 1 16,0 0 0-16,-2-2 0 16,0 0-1-16,-2 2-1 15,-5-2-1-15,-1 0-9 16,1 2-20-16,-3-2-79 16</inkml:trace>
  <inkml:trace contextRef="#ctx0" brushRef="#br0" timeOffset="-96479.46">9005 10444 329 0,'13'-1'176'0,"20"0"-40"0,5 1-45 16,5-1-40-16,5 1-4 15,6 0 16-15,-1-1 10 16,4 1 16-16,0-4 1 16,6 2-23-16,3 1-10 15,7-3-23-15,4 3-9 16,2-2-9-16,7 0-4 0,6 0 0 16,0-2 1-16,11-1 3 15,2 1 0-15,3 1-5 16,3 1-3-16,1-1-4 15,-2 0-2-15,-4-3 0 16,-2 1 1-16,-7 0-2 16,-2 1 0-16,-5 3 0 15,-2 0 0-15,-9 2-1 16,-3 0 1-16,-11 0-1 16,-4 1 1-16,-12-1-1 15,-7 0 0-15,-8 0 1 16,-6 0-1-16,-10 0 0 15,-5 0-1-15,-10 0 0 16,-1 1-10-16,-4-1-6 16,2-1 0-16,-1 1-8 15,0 0-4-15,-13 0-40 0,-23 3-39 16,20-1-224-16</inkml:trace>
  <inkml:trace contextRef="#ctx0" brushRef="#br0" timeOffset="-91828.79">4054 10135 131 0,'-1'-1'78'0,"1"-1"-13"0,-1-1-28 0,1 3-31 0,0-1-5 15,-1 1 22-15,1 0 18 16,0 0 50-16,0 0 18 16,0 0-4-16,0 0-11 15,0 0-38-15,0 0-16 16,0-1-15-16,0 0-7 15,0 0-10-15,0 0-3 0,0 0-3 16,0 0 0-16,0 1-2 16,0-1 0-16,0 0 0 15,0 0 0-15,0 0 0 16,0 0 0-16,0 0 0 16,0 1 0-16,0-1 0 15,0 0 0-15,2 0 0 16,0 0 0-16,0 0 0 15,-2 1 0-15,1 0 0 16,1-1 1-16,-2 1 0 16,3 0 1-16,-3-1-1 15,0 1-1-15,0-1 0 16,0 1-2-16,0-1 1 16,0 1-1-16,0 0 1 31,0 0 1-31,0 0 0 0,0 0 0 0,0 0 1 15,1 0 0-15,0 0 1 0,-1 0 1 16,0 0 0-16,0 0-1 16,0 0 1-16,0 0-1 15,0 0-1-15,0 0-1 16,0 0-3-16,0 0-8 16,0 0-49-16,0 0-50 15</inkml:trace>
  <inkml:trace contextRef="#ctx0" brushRef="#br0" timeOffset="-88979.74">4090 10141 390 0,'-3'-3'221'0,"0"-6"-38"0,-1 2-67 16,3 2-61-16,1 1-8 16,-4-1-6-16,2 1 1 15,0 3 1-15,-2-1-2 0,3 2-5 16,1 0-8-16,-1 0-14 16,0 0-2-16,-1 0-3 15,-8 2-1-15,-21 32 0 16,24-19 1-16,-3 1 2 15,-1 0 1-15,-1 3-2 16,-2-3 0-16,2 5-5 16,1 1-1-16,-1 1-2 15,2 2 0-15,1 0 0 16,2-1 0-16,2-5-1 16,4 0 0-16,1-3 0 15,0-2 1-15,4-2-1 16,-1-3 2-16,5-3 1 15,1-3 2-15,3-3 1 16,5-3 0-16,-2-6-1 16,-2-1-1-16,2-3-1 15,-6-3 0-15,1 0 0 0,6-1 0 16,-2 0-1-16,-2-1 1 16,0 1 1-16,-2 0 1 15,-5 1 1-15,1 3 2 16,-6 0 3-16,-1 2-1 15,-3 3-3-15,2 2-4 16,-6 2-5-16,-1 2-4 0,-3 5 0 16,-4 1-13-16,1 7-23 15,-4 0-20-15,2 3-78 16,1 1-73-16</inkml:trace>
  <inkml:trace contextRef="#ctx0" brushRef="#br0" timeOffset="-88596.2">4210 10250 648 0,'-1'-2'314'0,"-1"2"-106"0,2-2-127 0,-1 2-80 0,0 0-3 15,0 0 0-15,0 0 2 16,0 0 2-16,0 0 8 16,0 2 8-16,1 6 4 15,7 26 0-15,0-22-5 16,4 1-6-16,3-1-2 0,3-2-2 15,0-1-1 1,3 1-2-16,-2 0-1 0,0 1-1 16,-2 0-1-16,-3-1-5 15,1 2-23-15,-3 1-77 16,-1-6-71-16</inkml:trace>
  <inkml:trace contextRef="#ctx0" brushRef="#br0" timeOffset="-88280">4360 10259 451 0,'0'-3'260'16,"-1"-3"-29"-16,-4 3-139 15,4 0-33-15,-3 3-10 16,0-1 11-16,3 1 17 15,0 0 0-15,0 0-13 0,0 0-16 16,1 0-25-16,-1 0-7 16,-2 2-11-16,-1 17-1 15,-28 24-1-15,20-20 0 16,-1 6-1-16,-1 0 0 16,0 5 0-16,0 1 0 15,0-2-2-15,4 1 6 0,0-7-38 16,2-5-26-16,1-8-76 15,3-4-63-15,6-8-73 16</inkml:trace>
  <inkml:trace contextRef="#ctx0" brushRef="#br0" timeOffset="-87994.58">4500 10255 979 0,'-1'-5'437'0,"-2"0"-218"15,1 2-99-15,2 2-95 16,-1 1-14-16,0 0-10 16,0-1-1-16,0 0 11 15,0 0 2-15,0 0-1 16,1 1 0-16,-1 0-11 0,-3 5-1 15,-6 17 0-15,-1 25 0 16,11-13 0-16,0 1 0 16,4 10 9-16,-1 3-20 15,1 5-80-15,-1 3-67 16</inkml:trace>
  <inkml:trace contextRef="#ctx0" brushRef="#br0" timeOffset="-84830.13">8195 11234 639 0,'-1'-4'248'0,"0"-3"-171"0,1-1-46 15,2 4-22-15,1-1-5 16,1-1 5-16,0-1 18 16,-3 0 35-16,1 0 15 15,-1 2 18-15,-1-1-8 16,0 2-25-16,-1 1-10 15,-1 1-24-15,1 2-8 16,1 0-13-16,0 0-3 16,0 0-4-16,-1 0 0 0,-1 5 1 15,-4 10 0-15,-15 29 0 16,9-21 0-16,-3 5 0 16,2 1 0-16,-3-2-1 15,2 1 1-15,4-2 0 16,0 0 0-16,5-1-1 15,0-3 0-15,4-6 1 16,2 0-1-16,2-7 0 16,5 0 0-16,3-5 0 15,1-3 2-15,6-4 0 16,-2-5 1-16,2-3-1 16,0-1 0-16,-4-2 0 15,1 2 1-15,-5-2 0 16,1 1 0-16,-4 1 1 15,-3-1 0-15,-2 4 1 16,-2 2 1-16,-5 4-1 0,-2-2-2 16,-8 3-3-16,0 2-1 15,-4 7-2-15,1 1 0 16,2 6-10-16,-1-1-12 16,7-2-63-16,1 1-54 15</inkml:trace>
  <inkml:trace contextRef="#ctx0" brushRef="#br0" timeOffset="-84479.38">8396 11347 804 0,'-8'-5'428'0,"-1"1"-56"0,1 3-264 0,7 1-118 15,1 1-32-15,0 1-31 16,0-2-2-16,0 0 17 16,0 0 28-16,0 0 37 15,0 0 9-15,0 0 14 16,1 5 5-16,3 4-4 0,20 20-8 15,-4-20-11-15,2 0-4 16,2-1-4-16,3-2-1 16,0 1-1-16,-1-1 1 15,-1 2 6-15,2 1-17 16,-3 2-39-16,-1 1-48 16</inkml:trace>
  <inkml:trace contextRef="#ctx0" brushRef="#br0" timeOffset="-84145.48">8475 11316 918 0,'-2'-4'398'0,"-4"-6"-205"16,2 1-103-16,2 6-79 16,2-2-7-16,0 3-5 15,0 2-2-15,0 0-2 16,-1 0 0-16,0 0 4 16,-2 7 2-16,-10 9 4 15,-20 26 1-15,25-22-1 0,-1 5-2 16,3-1-1-16,-2 2-1 15,1 1 5-15,4 2-17 16,1 3-49-16,1 1-42 16,6 1-124-16</inkml:trace>
  <inkml:trace contextRef="#ctx0" brushRef="#br0" timeOffset="-83862.95">8695 11316 1210 0,'-4'0'467'15,"-3"-1"-291"-15,4 3-172 16,3 3-16-16,0 3-26 15,-1 4-2-15,0 7 3 16,-3 1 8-16,1 11 24 16,-4 1 3-16,2 10 2 15,4 8-1-15,1 12-12 0,7 4-72 16</inkml:trace>
  <inkml:trace contextRef="#ctx0" brushRef="#br0" timeOffset="-79929.7">21040 5030 620 0,'3'-2'263'0,"-3"-1"-162"0,0 2-45 0,0 1-59 16,0 0-3-16,0 0 5 15,0 0 1-15,0 0 3 0,0 0 0 16,0 0 2-16,-1 0-1 15,0 0-2-15,-9 0-1 16,-35-1-1-16,15 0 0 16,-4 1 1-16,-5 2-1 15,-3 0 0-15,-1 3 0 16,0 2 0-16,-2 4 0 0,3 1-1 16,0 3 2-16,0 3 9 15,2 2 3-15,3 5 7 16,3 4 4-16,6 4 2 15,3 1 3-15,4 0 3 16,6 3 2-16,-2 1 3 16,2 1-3-16,4 6-6 15,-1 4-7-15,7 5-10 16,3 2 13-16,1 1 5 16,2-1 0-16,1 0-1 15,7 6-15-15,0 9-7 16,0 4-1-16,2 4-1 15,-5 2 0-15,0 9-2 16,-3 4 1-16,2 8 18 16,-3 1 3-16,2 1 4 15,2 0 3-15,1-3-15 16,4 0-1-16,-3-1 6 0,4-1 4 16,-1 7 0-16,-2 0 0 15,0 1-10-15,-1 2-4 16,-3 3-5-16,-1-1-1 15,-4-2 0-15,0-2 1 16,4-10 0-16,4-8 2 16,8-4 1-16,1-5-1 15,-6-11-2-15,0-1-2 0,-5-13-1 16,0-6 0-16,-2-11-25 16,0-8-4-16,-2-13-22 15,-1-4-24-15,-1-11-7 16,-1-7-4-16,1-11-249 15</inkml:trace>
  <inkml:trace contextRef="#ctx0" brushRef="#br0" timeOffset="-78930.14">20838 5130 855 0,'-2'-6'319'0,"-3"-5"-261"0,3 2-7 0,2 3-40 16,0 1 3-16,4-6 4 15,0 1 11-15,3-4 12 16,2-2 0-16,5-3 0 16,8-2-12-16,13-1-18 15,4 0-3-15,7 4-6 16,3 2 0-16,2 5-1 15,2 5 0-15,3 5-1 16,-4 4 0-16,-7 4-2 16,-3 2 1-16,-9 7-2 15,-1 0 0-15,-9 7 0 16,-3 3-1-16,-2 6 1 16,-3 6 0-16,0 10 2 15,-3 6 0-15,-4 9 0 16,-1 4 1-16,-3 8-1 15,-2 7 1-15,-2 8 0 0,0 1 1 16,-1 7 0 0,-3 4 0-16,0 4 0 0,-2 2 0 15,0 10 0-15,0-3 1 16,-3 3 1-16,1 7-1 16,-6-8 0-16,2-2 0 15,4-1 0-15,-3-5 0 16,9-6 0-16,-4-3 1 15,-1-1 0-15,-1-3 1 0,-7 5-2 16,1 2 1 0,-3 0 0-16,-4 1-1 0,0-7 1 15,-3-4 0-15,2-7 0 16,1-3 1-16,5-5 1 16,1-1 5-16,3-8 8 15,2 0 1-15,4-4-2 16,-1-6-7-16,4-9-9 15,1-10-6-15,-1-10-24 16,2-8-2-16,0-8-5 16,0-3 0-16,1-8 7 15,0-3-2-15,-2-2 6 16,2 1 7-16,-1 0 8 16,0 1 3-16,0-1 0 15,0 0-2-15,0 0 2 16,-1-3-3-16,1 2 0 15,-1-3 0-15,-5 0 7 0,-21-18 9 16,16 23 17-16,-2 1 11 16,-2 5 22-16,-6 0 7 15,-3-1 12-15,1 5-2 16,-15-3-22-16,-2 2-12 16,-9 4-27-16,-5-3-6 15,4 3-6-15,4 0 1 0,2-2-52 16,-3 1-58-1</inkml:trace>
  <inkml:trace contextRef="#ctx0" brushRef="#br0" timeOffset="-73329.93">6329 11295 534 0,'-1'-4'230'0,"-2"0"-108"0,-1-3-37 0,4-1-21 0,-2 2-7 15,1-1 7-15,-2 1 10 16,3 4 18-16,-1-1-1 15,0 2-32-15,1 1-22 0,-1 0-32 16,0 4-5-16,-1 17-2 16,-3 24 2-16,3-18 0 15,2 0 0-15,-1 2 1 16,1-1-1-16,1-1-3 16,0-2-10-16,2-6-13 15,-1-2-5-15,3-6-10 16,-2-4-3-16,3-5-15 15,3-4-14-15,0-7-18 16,4-1 4-16,-1-3 27 16,-2 0 19-16,0 0 37 15,-2 1 8-15,-1-1 14 16,-3 1 7-16,3 3 11 16,-2 1 4-16,-1 5-7 15,0 2-3-15,-2 2 5 0,1 1 4 16,-3-2 10-1,0 0 6-15,0 2-5 0,4 7-7 16,10 23-13-16,-11-20-8 16,-3 1-13-16,2-1-4 15,-1 2-1-15,-1-2-2 16,2 0 0-16,0 0 0 16,2 3-8-16,-1-1-23 15,-4 1-117-15</inkml:trace>
  <inkml:trace contextRef="#ctx0" brushRef="#br0" timeOffset="-72993.33">6533 11443 1350 0,'1'0'470'0,"-3"-1"-440"0,6 2-68 0,-4-1-64 16,0 0-28-16,3 2 19 0,7 2 19 15,18 25 68-15,-22-23 38 16,2 2 28-16,-3-2 5 15,6 3-7-15,0-1-11 16,1 2-19-16,4 0-3 16,-2-1-41-16,0-1-38 15,-3 0-192-15</inkml:trace>
  <inkml:trace contextRef="#ctx0" brushRef="#br0" timeOffset="-72697.09">6698 11413 1004 0,'0'-3'426'0,"-3"-1"-240"15,2 2-97-15,0 2-72 16,1 0-13-16,0 0-7 15,0 0-1-15,0 0 1 16,0 0 1-16,-1 0 2 16,0 13 0-16,-8 26 0 15,3-19 0-15,2 5 0 16,-1 1 0-16,3 0 8 16,-1 2-20-16,1-2-45 0,-2 1-39 15,1 0-120-15,3-1-57 16</inkml:trace>
  <inkml:trace contextRef="#ctx0" brushRef="#br0" timeOffset="-72196.89">6941 11337 1078 0,'0'-2'435'0,"-2"-2"-271"16,2 3-102-16,-1 0-74 16,1 0-13-16,0 0-10 15,0 1 0-15,-1 0 16 16,0 0 20-16,0 0 25 15,1 0 5-15,-1 0 1 16,-2 0-9-16,-4 3-16 16,-2 6-5-16,-20 33-2 15,24-18-1-15,1 6 0 16,-2 1 0-16,2 5 1 0,-2-1 0 16,3-5-1-16,1-2 1 15,3-7 0-15,5-3-1 16,2-5 1-16,2-1 0 15,3-8 0-15,-4-4 2 16,2-4-2-16,5-4 1 16,1-6-1-16,2-3 0 0,-3-3 2 15,-2-1 0-15,-4 1 2 16,-2 2 1-16,-5 5 1 16,-3 1-11-16,-12 7-55 15,-7 4-48-15,-13 5-188 16</inkml:trace>
  <inkml:trace contextRef="#ctx0" brushRef="#br0" timeOffset="-68179.63">3804 11307 638 0,'0'-5'323'0,"-5"-6"-92"0,5 0-135 0,0 0-33 16,2 2-29-16,0 0-4 15,-1 1 5-15,1-1 5 16,-2 1 14-16,1 3 7 0,0 5-13 16,-1 0-14-16,0 0-24 15,-1 0-10-15,0 4-5 16,0 13 1-16,-2 28 4 16,-1-22 0-16,3 2 0 15,-1 1 0-15,1-5 1 16,1 1 0-16,0-5-1 15,0-2 0-15,0-5-2 16,2-2-1-16,0-5 0 16,1-3-1-16,3-2 1 15,4-3 0-15,3-6 1 16,2 2 0-16,0-4 0 16,-1-3 0-16,-2 2 0 15,1 0 0-15,-1 3 1 16,0 4 1-16,-2 3-3 15,-4 1 0-15,-1 1-2 16,-1 3 0-16,2 4 0 0,1 5 2 16,1 5 1-16,-1 2 1 15,-6 1 1-15,3 0-1 16,-3 0 0-16,0-1 1 16,1-1-13-16,1-1-11 15,-1-2-43-15,2 0-28 0,0-1-108 16</inkml:trace>
  <inkml:trace contextRef="#ctx0" brushRef="#br0" timeOffset="-67863.79">4111 11388 1161 0,'0'0'468'0,"0"-1"-289"0,0 0-120 0,0 1-81 16,0 0-11-16,0 0-13 16,4 0 4-16,6 1 22 15,22 5 10-15,-24-5 12 16,1 1 2-16,2 2 0 15,0-1 0-15,5 5-1 0,0 0-2 16,2 1 2-16,1 0-17 16,-2-3-58-16,-3-1-37 15,-1-2-105-15,-5 1-55 16</inkml:trace>
  <inkml:trace contextRef="#ctx0" brushRef="#br0" timeOffset="-67563.26">4303 11362 689 0,'-1'-2'352'0,"-5"-2"-107"16,0 0-111-16,4 2-104 15,-3 2-17-15,5 2-12 16,0-2 0-16,-1 0-2 15,0 0 9-15,0 0 18 16,-3 5 7-16,1 4 15 16,-25 23-7-16,21-20-13 15,-1 0-7-15,1-1-12 16,2 3-4-16,0-2-3 16,-1 2 0-16,3-1-10 15,-2-1-14-15,0 3-56 0,2 1-50 16</inkml:trace>
  <inkml:trace contextRef="#ctx0" brushRef="#br0" timeOffset="-67280.25">4452 11349 1119 0,'0'-3'541'0,"-3"-2"-169"16,3 1-245-16,0 4-122 15,0 0-15-15,-1-1-27 16,0 1-1-16,0 0 0 16,0 0 10-16,0 0 25 15,0 5 2-15,-5 15 1 16,-7 28 0-16,9-9 0 15,4 9 9-15,4 16-63 16,3 7-35-16</inkml:trace>
  <inkml:trace contextRef="#ctx0" brushRef="#br0" timeOffset="-64677.05">22564 5352 546 0,'-5'-3'268'0,"-1"-1"-100"0,4 3-35 15,-2-2-16-15,4 2-16 16,0 0-3-16,0 0-23 15,0 0-9-15,0 1-12 16,0-1-6-16,1-4-17 16,0-2-8-16,31-22-11 15,-19 23-5-15,2 2-5 16,0 0-1-16,-2 4-1 16,0 2 0-16,-1 1 0 15,-1 2 0-15,-2-1 0 16,0 0 0-16,-2 3-1 15,-1 1 0-15,-4 4 1 16,-2 1 0-16,-3 4 2 16,-4 0 0-16,-3 2 0 15,-2 2 1-15,-2 1-1 0,-1 2-1 16,3 1 1-16,0 0-1 16,0-4 0-16,2-1 0 15,3-3 0-15,-2-4 0 16,5-3 0-16,0-1 0 15,0-6 0-15,3 2-1 16,1 0 1-16,0-4-1 0,3 0 1 16,-3-1 0-16,0 0 6 15,0 0 3-15,0 0 6 16,0 0 7-16,4 1-1 16,7-1-1-16,23 0 1 15,-19-6 10-15,3 3 8 16,1 0-1-16,1-1-2 15,1-2-15-15,-1-1-11 16,-1 1-2-16,-2-2-4 16,2 5-2-16,-9 0 0 15,1-2-2-15,0 5 0 16,-9-2 1-16,2 1-14 16,-2 2-14-16,-3-1-48 15,1 0-29-15,0 0-61 16,-1 0-30-16,1 0-63 15,0 0-56-15</inkml:trace>
  <inkml:trace contextRef="#ctx0" brushRef="#br0" timeOffset="-64330.12">22956 5467 361 0,'-6'-2'196'0,"-1"-1"-49"0,-4 0-72 0,5 0-23 0,3-1 10 16,-2 1 20-16,1-2 48 15,3 0 13-15,-2 0 6 16,3 3-9-16,0 1-34 16,-1 0-16-16,0 0-37 15,1 0-15-15,0 1-20 16,0 0-4-16,0 0-2 15,0 0 1-15,0 0 0 16,1 3-1-16,3 11-2 16,8 25-3-16,-11-19-3 15,0 2 1-15,2 1-1 16,-2 3-6-16,1-1-54 16,1 1-34-16,1 10-108 15,-3 0-86-15</inkml:trace>
  <inkml:trace contextRef="#ctx0" brushRef="#br0" timeOffset="-63379.86">22675 6250 238 0,'-5'-5'196'0,"-2"-2"0"0,0 1-4 0,3-1-20 15,2-1-32-15,0 3-15 16,2-1-25-16,2 0-13 16,1 3-26-16,2-2-10 15,6-1-16-15,1-1-5 16,6 2-9-16,1 0-4 16,1 1-8-16,3 1-3 15,-3 0-4-15,1 2-1 0,-1 2 0 16,-3 0 0-16,-5 2-1 15,-3 1 0-15,-5 3 0 16,-1 3-1-16,1 4 1 16,-4 2 0-16,-2 2 2 15,-3 2 0-15,-6 2 0 16,-1-1-1-16,-2-1 1 16,-3-1-1-16,1 0-1 15,2-1 1-15,2 2-1 16,2-5 1-16,1-1-1 15,0 0 0-15,3-4 0 16,2 4 0-16,1-4 0 16,2-1 0-16,1-3 0 15,0 1 0-15,3-3-1 0,1 0 0 16,2-2 1-16,-1 0 0 16,3 3 0-16,-1-1 0 15,4-1 0-15,-2 2 0 16,1-1 0-16,-3-3 1 15,4-1 0-15,1 0 0 16,0-2 0-16,3-2 1 16,-3-2 1-16,-1-4 0 15,1-3 9-15,3 1 5 16,-2-7 5-16,-1 3 4 0,-2-2-5 16,-3 6-2-16,-4 2 4 15,0 1 2-15,-3 4-3 16,-4-2-2-16,-2 3-12 15,-3-1-11-15,-1 3-41 16,0-1-22-16,4 6-65 16,0-3-40-16,-1 2-141 15</inkml:trace>
  <inkml:trace contextRef="#ctx0" brushRef="#br0" timeOffset="-62812.56">23092 6394 429 0,'-2'-4'202'0,"-4"4"-94"0,0 0-16 0,3-1-11 0,1 4-7 0,2-3 19 15,0 0 7-15,0 0-10 16,0 0 3-16,0 0-1 16,0-1-9-16,9-1-15 15,26-4-10-15,-16 6-26 16,1 2-10-16,-1 2-12 15,0-1-2-15,-7 1-5 16,-4-1 0-16,-2 5-2 16,-5-1 1-16,-1 3 0 15,-2 2 1-15,-6 1 1 16,4 6-1-16,-2 0 0 16,-2-1 0-16,3-4-1 15,-3-2 0-15,-1-1-1 16,3 0 0-16,2 1 0 15,-2 0 0-15,5-5-1 16,-1 0 0-16,2-2 0 0,2-1 0 16,5 0 0-16,-1 1 0 15,6-4 1-15,2 0 1 16,-1-1-1-16,1-2 4 16,5 2-20-16,-8 0-15 15,7 1-66-15,-4 5-46 16,-1 4-141-16</inkml:trace>
  <inkml:trace contextRef="#ctx0" brushRef="#br0" timeOffset="-61962.94">22692 6954 933 0,'0'-1'352'0,"0"-4"-269"0,6 0-54 0,4-2-20 16,10-1-9-16,3-2-2 16,8 0 12-16,6-1 12 15,-1 1 11-15,-2 0 5 16,-2 2-11-16,-6 1-11 15,-4 3-10-15,2 1-3 0,-9 4-1 16,-3-1 0-16,-1 3-1 16,-4 2 0-16,-3-2-1 15,-2 7 1-15,-5 2 1 16,-1 4 2-16,-6 5-1 16,0 0 1-16,-5 5-1 15,1-1-1-15,-3 4-1 16,2-2 1-16,3-4 0 15,-1-3 0-15,6-3-1 16,-2-5 0-16,2 1 0 16,3-5 0-16,2-4-1 15,1 0 1-15,1-1-1 16,-3-1 0-16,3-1-1 16,0-1 0-16,0 0 1 0,0-1 0 15,0 1 0-15,0 0 0 16,0 0 0-1,0 0 0-15,5 3 0 0,2-1 0 16,26 11 0-16,-23-13 1 16,1 0-1-16,2-1 1 15,2-4 1-15,1 3 0 16,3-3 1-16,-1-1 0 16,-2-1 0-16,-1-6 9 15,-2 5 8-15,-1-3 7 0,-4 1 8 16,-1 2-1-16,-5-2-2 15,-2 0-4-15,-2-1-10 16,-3 2-4-16,-3 3-9 16,-4 0-8-16,-2 3-32 15,-2 1-29-15,2 2-80 16,1 0-45-16,3 1-77 16,2 1-95-16</inkml:trace>
  <inkml:trace contextRef="#ctx0" brushRef="#br0" timeOffset="-61414.29">23212 7003 772 0,'0'2'276'0,"-1"2"-241"0,-3-2-13 0,4-2-20 0,0 0-1 16,-1 0-3-16,1 0 11 15,0 0 29-15,0 0 19 0,0 0 44 16,0 0 0 0,0 0-11-16,11 4-14 0,25 7-35 15,-19-10-14-15,2 0-15 16,2-1-6-16,2 2-2 15,-3 0-1-15,-6 2-1 16,-1-1 0-16,-7 0-1 16,-1 1 1-16,-5 1 4 15,-2 4 1-15,-6 2 1 16,-1 1 0-16,0 3-4 16,-1-5-1-16,2 1-2 15,2-4 0-15,2-5-1 16,3 1-1-16,2 1-2 15,-1-4 1-15,0 0 0 16,2 0 1-16,13 3 1 16,24 5 0-16,-19-4 1 15,2-2 0-15,-2-2-1 0,-1 2 0 16,-7-1 0-16,-2 2 0 16,-4 5 1-16,-3 1 0 15,-7 3 2-15,-2 1-1 16,-8 1-9-16,-4 1-16 15,-3 4-63-15,-3 1-69 16</inkml:trace>
  <inkml:trace contextRef="#ctx0" brushRef="#br0" timeOffset="-60480.36">22612 7750 891 0,'-3'-2'355'0,"1"-3"-244"0,2 0-51 0,2 0-29 0,2-5-12 16,3 1 3-16,2-1 20 15,-1 0 18-15,2 4 8 0,0 0 6 16,2-2-13-16,4 3-25 16,2-3-10-16,5 3-15 15,2 0-4-15,0 1-5 16,1 1 0-16,-6 0-1 16,-2 0 0-16,-4 2 0 15,-2 1 0-15,-5 1 0 16,0 1-1-16,-3 2 1 15,-5-1 0-15,1 6 0 16,-1 4 0-16,-7 5 1 16,-1 4-1-16,-5 2-1 15,-6 2 1-15,-1-3-1 16,0 0 0-16,-3-1 1 16,3-2 0-16,1-4 0 15,1 1 0-15,2-2 0 16,1-2-1-16,5-3 1 15,1-3-1-15,5-4 0 0,2 0 0 16,1 0-1-16,2 0 0 16,0-3-1-16,0 0 1 15,0 0 0-15,0 0 0 16,0 0 0-16,0 0 0 16,0 0 0-16,2 0 1 15,7 7-1-15,21 9 1 0,-17-13 0 16,0-3 0-1,4-1-1-15,3 1 1 0,3-4-1 16,2 3 1-16,0 0 1 16,0-5-1-16,-1 1 1 15,-3 0-1-15,0-4 0 16,-4 3 1-16,1-1 0 16,-2 1 0-16,-4 1 1 15,-1-1 0-15,-7-1 7 16,-2 4 6-16,-2-2 9 15,-1 5 2-15,-2-5-7 16,0 2-6-16,-3 3-9 16,-3-3-6-16,-3 2-23 15,-1 1-14-15,2-2-50 16,1 0-45-16,2 1-158 16</inkml:trace>
  <inkml:trace contextRef="#ctx0" brushRef="#br0" timeOffset="-59812.54">23089 7771 675 0,'-2'-2'287'0,"-3"-2"-168"0,3 2-7 0,1-1-35 16,0 2-4-16,1 1 20 15,-1-1-1-15,1 1-11 16,0 0-11-16,0 0-33 15,0 0-12-15,0 0-9 16,2 7-2-16,11 33-5 16,-8-22-4-16,1 0-2 15,1 0 0-15,2-3-2 16,0 1 1-16,0-7 0 0,0 0 0 16,2-5 0-16,4-3 0 15,1-2 0-15,-1-7 0 16,5-4 0-16,-4-3-2 15,3-3 0-15,1 2 0 16,-7-1 2-16,-1 1-1 16,-4 4 1-16,0 3 0 15,-5 4-1-15,0 4 1 0,-3 0-1 16,-1 1 0 0,1 0 0-16,-1 0-1 0,1 0 0 15,-1 10 0-15,-7 26 4 16,6-18 4-16,0 2 5 15,1-2 1-15,1 4-2 16,-1 0-4-16,1 0-4 16,0 0-1-16,0-5-1 15,1-4 0-15,1-1-1 16,-1-2 0-16,2-2 0 16,2-3-1-16,-5-3-10 15,1-1-14-15,-1 0-79 16,0-1-50-16</inkml:trace>
  <inkml:trace contextRef="#ctx0" brushRef="#br0" timeOffset="-58913.8">22950 4832 707 0,'0'-4'283'0,"0"-3"-181"0,5 5-70 16,-4-3-18-16,4 5-12 15,-3-1-6-15,-1 1 62 16,-1 0 17-16,-1-1 14 15,1 1 10-15,-1 0-63 16,0 0-16-16,-4 2-14 0,-6 8-5 16,-20 38-1-16,23-24 0 15,4 4 0-15,-1 0-1 16,5 0 1-16,0 0 0 16,8 1 1-16,2-2 1 15,1-1 0-15,2-2 1 16,4 0-9-16,-1-3-28 0,0-2-105 15,3 1-151-15</inkml:trace>
  <inkml:trace contextRef="#ctx0" brushRef="#br0" timeOffset="-58379.9">23087 4908 675 0,'-3'-5'272'0,"-3"-8"-198"15,1 0-8-15,5 3-44 16,0 1-14-16,2 2-7 15,0 3 7-15,0 3 43 0,-1 0 5 16,-1 1 1-16,0 0-5 16,0 0-41-16,0 1-4 15,5 16 0-15,9 26-1 16,-10-23-1-16,1 4-1 16,0-3 1-16,0-2-2 15,0 0 0-15,1-4 0 0,0-4 0 16,1-2 0-16,3-7 2 15,0-2 1-15,2-5 0 16,-1 0-1-16,1-3 1 16,-3-2 0-16,-2 1 0 15,-2-3 0-15,-2 3-1 16,1 2-1-16,-3 6-4 16,1 1-2-16,-3 2-4 15,0-2 0-15,0 0 1 16,1 10 4-16,3 30 1 15,2-20 0-15,-2 2 1 16,-1 1 0-16,-2 1-7 16,4 3-22-16,4 0-146 15</inkml:trace>
  <inkml:trace contextRef="#ctx0" brushRef="#br0" timeOffset="-58096.54">23383 4909 648 0,'-5'-6'290'0,"-2"3"-143"0,1 1-93 0,3 4-35 0,1 6-20 15,0-5 3-15,2 6 12 16,1 2 16-16,9 3 19 15,4 3 2-15,8 3-4 16,2-1-14-16,1 4-17 16,-2 2-5-16,-4 3-6 15,0 5 0-15,-11 7 1 16,-1 3-6-16,-11 8-75 16,-9 2-141-16</inkml:trace>
  <inkml:trace contextRef="#ctx0" brushRef="#br0" timeOffset="-57612.27">23008 5810 761 0,'4'-4'269'0,"1"-3"-225"0,-1 4-40 15,0 1-4-15,-2 2 1 16,-2 0 0-16,-1 0 8 16,0 0 3-16,0 0 14 15,-3 3 7-15,-8 16-3 16,-20 23-1-16,22-16-13 15,1 3-8-15,5 1-5 16,1 0-2-16,5-5 1 16,5-2-1-16,3-4 0 0,3-4 1 15,0 0-22 1,2-2-33-16,2-2-230 0</inkml:trace>
  <inkml:trace contextRef="#ctx0" brushRef="#br0" timeOffset="-57146.72">23090 5787 692 0,'-2'0'249'0,"-1"0"-215"16,3 0-15-16,0 0-19 16,0 0 0-16,0 0 7 15,0 11 7-15,1 30 13 16,-1-19 2-16,2 2-3 16,0 0-6-16,1-2-13 15,1 1-2-15,2-7-2 16,0-5 0-16,1-3 0 15,2-5 0-15,3-3 2 16,3-3 1-16,2-6-1 0,1 1-1 16,-4-4 0-16,-3 0-2 15,-1 2 0-15,-4-2-1 16,-2 7-1-16,2 3-1 16,-5 7 0-16,-2 3 0 15,1 8 1-15,-2 3 1 16,0 0-1-16,2 3 0 15,-2-3-10-15,0-3-11 16,0-1-62-16,1-1-88 0</inkml:trace>
  <inkml:trace contextRef="#ctx0" brushRef="#br0" timeOffset="-56879.03">23348 5818 856 0,'-2'1'316'0,"0"1"-259"0,2 3-28 0,0-5-20 15,0 0-5-15,6 18 2 16,29 25 1-16,-21-17-3 0,-1 0-2 15,1 4 1 1,-2-3-1-16,-2-1 2 0,-3 3-2 16,-4 1 2-16,-4 3 7 15,-4 8-86-15</inkml:trace>
  <inkml:trace contextRef="#ctx0" brushRef="#br0" timeOffset="-56129.92">23312 6598 443 0,'-1'-2'246'0,"0"1"-54"0,0 1-39 0,0-1-62 16,1 1-17-16,0 0-10 16,0 0 0-16,0 0 1 15,0 0 2-15,-1 0-9 16,0 0-15-16,0 2-21 0,-2 14-8 16,-4 26-5-16,1-22-3 15,3 4-2-15,4 2-2 16,-1-4 0-16,4 0-1 15,2-4-1-15,1-5 1 16,3-1-16-16,0-3-19 16,1-3-86-16,3-1-70 0</inkml:trace>
  <inkml:trace contextRef="#ctx0" brushRef="#br0" timeOffset="-55713.19">23530 6577 697 0,'-5'0'337'0,"-4"-4"-136"16,2 4-97-16,5 2-68 15,1 0-29-15,-3 6-8 16,3 4-1-16,-3 6 2 15,-1 4 0-15,3 3 0 16,-1 3 0-16,3-4 1 16,0-2-1-16,2-7 0 0,-1-3 0 15,4-5 0-15,-1-2-2 16,7-5-5-16,2-5-5 16,6-4-7-16,2-4 0 15,-3-4 5-15,1 3 6 16,-6 0 7-16,-4 0 1 15,1 7 0-15,-3 2 0 16,-4 7-1-16,4 3 1 0,-3 7 0 16,-2 3 0-1,1 4 0-15,-2 4 2 0,-1-1-31 16,0 2-34-16,-3-5-158 16</inkml:trace>
  <inkml:trace contextRef="#ctx0" brushRef="#br0" timeOffset="-55446.99">23719 6608 995 0,'-4'3'371'0,"-5"4"-300"0,5 4-31 0,5 2-31 0,4 5-9 16,7 2 0-16,1 0 0 15,4 4 2-15,0-2-1 16,-1 0 1-16,0 4 1 16,-4-2-1-16,-3 4 0 15,-5 5-18-15,-4 0-48 16</inkml:trace>
  <inkml:trace contextRef="#ctx0" brushRef="#br0" timeOffset="-54913.54">23129 7337 486 0,'0'0'204'0,"0"0"-110"0,0 3-48 0,0-3 13 0,-1 0-3 16,-2 9 10-16,-15 27 5 15,9-20-2-15,0 3-5 16,1 0-8-16,5 0-28 16,1 1-11-16,3-1-11 15,4 0-3-15,2 1-2 16,2-2 6-16,3 0-38 15,-2-6-34-15,5 2-156 16</inkml:trace>
  <inkml:trace contextRef="#ctx0" brushRef="#br0" timeOffset="-54413.06">23216 7339 556 0,'0'-1'289'0,"-2"1"-20"15,2-1-246-15,0 1-9 16,0 0-12-16,0 0 1 0,1 0 12 15,4 0 4-15,2 17 6 16,19 23 2-16,-24-21-5 16,0 0-5-16,-1-3-4 15,2 1-4-15,-1-4-6 16,5-3-1-16,-6-3-2 16,5-5-9-16,4-2-10 15,-1-4-2-15,7-6-1 16,-2-4 8-16,0-3 9 15,-1 1 3-15,-1 2 2 16,-4 4 0-16,-2 6 1 16,-1 3 0-16,-5 2 1 15,2 2 2-15,-2-3 2 16,0 0-2-16,0 0 0 16,2 4-3-16,2 7 0 0,12 23-1 15,-13-17 1-15,1-1 0 16,-1-2-1-16,2 1-2 15,1-3-76-15,1 1-117 16</inkml:trace>
  <inkml:trace contextRef="#ctx0" brushRef="#br0" timeOffset="-54096.12">23555 7321 913 0,'-1'-1'345'0,"-1"0"-278"0,1 1-19 0,1 0-42 16,0 0 2-16,0 3 43 15,5 13 16-15,13 29 31 16,-7-21 10-16,2 2-18 15,-2 2-10-15,-1-1-30 16,-2-2-14-16,-5 1-21 16,-1-1-6-16,-6 0-3 15,-3 2-2-15,-3 1-32 0,-5 2-28 16,-11 1-78-16,0 3-23 16</inkml:trace>
  <inkml:trace contextRef="#ctx0" brushRef="#br0" timeOffset="-48697.15">9198 12697 1174 0,'-1'-3'422'0,"0"-1"-347"16,1 1-72-16,-1 2-43 15,0 0-19-15,0 0-5 16,0 1 10-16,0-1 39 16,0 0 29-16,1 0 40 15,-1 0 10-15,0 0 2 16,0 0-11-16,-2 0-30 16,-3-2-12-16,-3 1-11 0,-23 4-2 15,19 6 0 1,2 2-1-16,-2-1 1 0,-3-2 0 15,1 1 1-15,1-1-1 16,5 1 0-16,2 2 0 16,3-6 0-16,1-2-1 15,2-1-1-15,2 0 1 16,-1-1 1-16,0 0 2 16,11 3 0-16,29 1 0 0,-16-8-2 15,5 0-2-15,-1 0-2 16,-2 1-2-16,-7 1 2 15,-4 0 2-15,-7 2 2 16,-2-1-1-16,-5 0-4 16,-3 1 1-16,-8 5 0 15,-7 2 1-15,-9 1 3 16,-6 2 1-16,0 1 1 16,-3-2 4-16,4 1 10 15,2 0 3-15,3-3 5 16,8 1-2-16,6-2-9 15,3-2-3-15,8-4 3 16,2-2 2-16,15-1 0 16,10-4 0-16,19 1-10 15,8-6-2-15,10 0-2 16,1 1 0-16,-4 0-3 0,-4 4-9 16,-18 2-31-16,-12 1-31 15</inkml:trace>
  <inkml:trace contextRef="#ctx0" brushRef="#br0" timeOffset="-39296.28">5801 12815 397 0,'6'-3'213'0,"7"-2"-24"0,5-2-99 0,6 4-8 16,11-3-17-16,2 2-12 15,11-2-19-15,4 1 0 16,4 0 8-16,4-5 4 16,9 3 3-16,0-5-3 0,12 3-13 15,5 4-8-15,2-2-13 16,4 2-5-16,5-1-3 15,-2-5-1-15,5 2 0 16,0-2 0-16,-5 2-1 16,-1 0 0-16,-6 3-2 15,-5-1 1-15,-7 3-1 16,-5-1 0-16,-17 2 0 16,-5 1 0-16,-10 2 0 15,-7 0-2-15,-5 2-8 16,-4 1-12-16,-13 2-45 15,-5 1-4-15,-9 2 9 16,-5-2 12-16,-15 1 46 0,-4 1 4 16,-6 0 0-1,-8 1 1-15,-4 0 3 16,-7-3 0-16,-14-1 2 0,-1 1 0 16,-10-2-3-16,-6 2-1 15,-11 2-2-15,-3 0 3 16,-11 3-55-16,-2 2-62 15</inkml:trace>
  <inkml:trace contextRef="#ctx0" brushRef="#br0" timeOffset="-36413.06">3378 12544 700 0,'-4'-3'340'0,"-5"-4"-122"0,1 1-104 0,1-2-65 16,1 2-6-16,2 2-5 16,-1-1-3-16,3 4-18 15,1-3-5-15,1 3 1 16,0 1 0-16,0-1-3 16,0 0-3-16,0 1-4 15,15 0 1-15,35 5 11 0,-13-3 5 16,14 0 3-16,10 2-2 15,9-2-10-15,3-2-5 16,4-1-3-16,4-3 0 16,-2-2-2-16,3 1 1 15,-5-4-1-15,1 2 0 16,-5 0 0-16,-7-1 1 16,-11-1 0-16,-8 0 0 15,-12 0 0-15,-5 4 0 0,-12 2 2 16,-5 1-15-16,-13 7-67 15,-13 2-24-15</inkml:trace>
  <inkml:trace contextRef="#ctx0" brushRef="#br0" timeOffset="-29563.62">23456 5536 535 0,'-1'0'229'0,"-1"-1"-130"0,0 1-7 0,1 0-32 15,0 0-9-15,0-1 23 16,1 0 0-16,-1 0 5 16,0 0 2-16,1 0-38 15,0 0-14-15,0 1-16 16,0-1-5-16,20-4-3 15,25 0-1-15,-18 5 0 16,-2 0-1-16,3 0 0 16,1 0 0-16,2-2 0 15,3 1 0-15,0-3 0 16,-1 1-1-16,-3-1 1 16,-1 2-1-16,-8 0 0 15,-4 2 0-15,-8 1-41 16,-3-1-71-16</inkml:trace>
  <inkml:trace contextRef="#ctx0" brushRef="#br0" timeOffset="-29046.05">23916 5400 908 0,'-2'-2'337'0,"1"2"-260"15,0 2-54-15,1-2-21 16,0 0-1-16,0 0 1 16,0 1-1-16,0 2 1 15,0 0-2-15,0 0 14 16,0 1 7-16,2 3 9 15,17 20 3-15,-5-18-12 16,2-1-6-16,4 0-7 16,-2 2-2-16,4-4-2 15,3-1 1-15,-2-1-2 16,2 1 1-16,-3-2-1 16,-2-2 0-16,-6 0-1 15,-1 1 0-15,-3-2-2 16,-4 4 1-16,-3 2-1 0,0 2 0 15,-5 5 1-15,-1 3 1 16,-8 5 1-16,-3 0 1 16,-5 4-2-16,-3-4 0 15,-3-2 0-15,0 1-1 16,1-3 1-16,2 0-1 0,3 2 0 16,3-1 1-1,3-1-6-15,0 0-10 0,1-2-62 16,1-2-47-16</inkml:trace>
  <inkml:trace contextRef="#ctx0" brushRef="#br0" timeOffset="-28246.57">24587 5491 624 0,'1'-3'250'0,"3"-5"-180"0,0 0-11 16,-4 0-50-16,1-2-3 0,-2 1 9 16,-1-2 17-1,0-2 26-15,-2 1 14 0,-2-2 8 16,-1 2-11-16,-1 5-17 15,-2 2-11-15,-3 3-18 16,-2-1-7-16,-5 3-10 16,1 2-3-16,-5 6-3 15,-1 2 0-15,1 5 0 16,0 3-1-16,0 4 1 16,6 3-1-16,2 3 0 15,3 0 1-15,5 0 0 16,1 0 0-16,7-7 0 15,2-1 0-15,6-10 1 16,0-4 2-16,3-4 1 16,4-2 1-16,9-6 0 15,1-6 0-15,9-4-1 0,-1-5-1 16,1 0-1-16,-1 2 0 16,-6 0 0-16,-2 0 0 15,-12 2 1-15,-1 2 1 16,-5 1 1-16,-3 1 1 15,-3 4 2-15,-1 4 0 16,-6 4-3-16,0 4-2 16,-5 5-3-16,-3 3-2 0,-2 4 2 15,2 2-1-15,4 4 0 16,3 1 0-16,6-1 1 16,1 1 0-16,6-2 0 15,2-3 0-15,2-5 1 16,2-4 1-16,3-2 0 15,2-1 0-15,1-3 0 16,2 2 1-16,-2-4-8 16,1 0-22-16,-2-1-103 15,-2-3-103-15</inkml:trace>
  <inkml:trace contextRef="#ctx0" brushRef="#br0" timeOffset="-27629.94">24918 5571 591 0,'0'-2'254'0,"2"-1"-143"0,0 0 5 0,-2 2-35 16,0 0 1-16,0 1 0 15,0 0-8-15,0 0-11 16,0 0 0-16,-1 0-10 15,0-1-3-15,0 1-8 16,0-1-9-16,1 1-15 0,-1 0-8 16,1 0-8-16,0 0 1 15,0 0 8-15,-1 4 5 16,0 13 6-16,-2 20 0 16,2-19-1-16,-1 2-5 15,0-5-3-15,0 1-3 16,-2-1-4-16,2 0-1 15,-2 2-2-15,1 1 0 0,-1 2 0 16,1 0-3-16,-3 5-67 16,2 1-90-16</inkml:trace>
  <inkml:trace contextRef="#ctx0" brushRef="#br0" timeOffset="-26980.05">24834 4903 773 0,'0'-1'300'0,"2"-2"-225"0,1 2-22 0,-3 1-43 15,0 0-5-15,-1 0 4 16,0 0 13-16,0 0 22 16,-7 5 11-16,-30 19 15 15,21-16-11-15,2 7-21 16,3 0-11-16,1 5-18 0,1 2-4 15,-2 2-1-15,-1 2-1 16,3 3 0-16,-4 1-1 16,10 0 1-16,-3 1-1 15,3-2-19-15,9-3-38 16,4 3-224-16</inkml:trace>
  <inkml:trace contextRef="#ctx0" brushRef="#br0" timeOffset="-26446.89">24933 4963 715 0,'0'-1'275'0,"3"0"-204"15,0 1-33-15,-3 0-29 16,0 0-5-16,0 0 17 0,0 0 12 16,0 0 20-16,-1 0 7 15,0 2-4-15,-2 8-9 16,-8 27-19-16,6-23-6 15,4 3-13-15,1-2-4 16,1-1 0-16,5 0-2 16,-1-3 1-16,2-3 0 15,2-1 2-15,3-4 1 0,4-4 1 16,2-4-2 0,-2-2-3-16,0 0 0 0,-4 0-1 15,-2 1 0-15,-3 0 0 16,-2 1-1-16,-5 3 0 15,1 2-1-15,1 2-2 16,-2-2 0-16,0 0 0 16,-1 4 1-16,-2 13 1 15,-6 26 0-15,5-15 0 16,-1 1 1-16,2-1-4 16,-1 0-36-16,-1-2-140 15,-3-2-98-15</inkml:trace>
  <inkml:trace contextRef="#ctx0" brushRef="#br0" timeOffset="-26078.04">25125 4980 840 0,'-3'0'315'0,"-2"0"-254"0,6 0-14 0,-2 0-45 15,0 0-1-15,1 0-1 16,-1 0 5-16,1 0 10 16,0 1 8-16,1 6 13 15,2 2-2-15,15 25-2 16,-13-21-6-16,2 6-8 15,6 0 0-15,-3 6 0 16,2-1-2-16,-4 4-3 16,-1 0-3-16,-4-5-4 15,-3 2 0-15,-3-5-1 16,-3 0 1-16,-2 3-1 16,-4-1 0-16,-4 1 14 15,0 2-24-15,3 1-116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2-12T06:26:44.3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9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1" timeString="2024-12-12T06:34:04.608"/>
    </inkml:context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4956 3827 516 0,'-2'0'209'0,"-1"-2"-131"0,0 0-47 16,2 2-29-16,0 0 1 15,0 0 21-15,0 0 17 16,0 0 41-16,0 0 16 16,-3 2 3-16,-1-1-7 0,1 0-20 15,2-1-5-15,1 0-10 16,0 0-8-16,0 0-19 16,0 0-12-16,0 0-14 15,1 0-2-15,23 0-1 16,43-2 0-16,-22-2 1 15,2-3 0-15,5 0-1 16,-4-3-1-16,4 0 1 16,-2-1 0-16,-4-4 9 15,0 3 5-15,-10 2 6 16,-2 1 3-16,-9 4-7 16,-1 1-4-16,-8 0-7 15,-3 2-2-15,-5 2-3 16,-5 0-1-16,0 0 1 15,-3 0 2-15,0 0 3 16,0 0 4-16,-16 6-43 0,-34 33-89 16</inkml:trace>
  <inkml:trace contextRef="#ctx0" brushRef="#br0" timeOffset="47650.68">23423 4457 311 0,'0'-2'131'0,"1"-7"-81"0,1 6-10 0,3-1-8 15,-1-3 6-15,0 1 46 16,1-2 22-16,-1-1 13 15,1 0 0-15,0 1-30 16,-2 1-19-16,-1 0-24 16,0 1-5-16,-3-1 4 15,1 1 5-15,-1-1 18 16,-1 0 4-16,1-1-14 16,-4 1-7-16,-2 0-11 0,1-1-7 15,-3 2-4-15,-1 0-5 16,-3 1-15-16,1 2-6 15,-2 0 1-15,0 3 0 16,-1 1-1-16,0 3 0 16,-3 3-2-16,2 0-1 15,2 4 0-15,1 2 0 16,3 4 0-16,0 2 0 0,-3 4-1 16,1 0 1-16,4 3 0 15,-1 0 0-15,2-1 0 16,1 3 0-16,-2-7 0 15,5-1 0-15,2 0 1 16,1-5-1-16,1 1 0 16,1-2 1-16,2-2-1 15,-2-2 1-15,3-1 0 16,-3-2-1-16,3-5 2 16,2 2 1-16,4-4 1 15,5-1 1-15,-1-3 0 16,5-4 1-16,-2-4-1 15,-3-2 0-15,4-3 0 16,0-2-2-16,-3-1 1 16,-1 2-2-16,0-5 1 0,-1 0 0 15,-2-1 0-15,0-1 0 16,-3 2 0-16,-2 2 1 16,-4-1 7-16,-2 3 1 15,-1 8 1-15,0 1 3 16,-2 6-8-16,1 3-2 15,-4 2-4-15,4-1-2 16,1 0-4-16,-4 3 2 16,-1 13 0-16,-26 24 0 15,23-23 2-15,3 0-1 0,2 3 1 16,3-2 0-16,3 1 0 16,2 0 0-16,3-5 0 15,0-1 0-15,5-5 0 16,1 0 0-16,4 0 2 15,0-5 0-15,2 0 0 16,1 0 0-16,0-2 0 16,-2-1 0-16,-6 0-16 15,-3 0-39-15,-4 0-140 16,-2 1-136-16</inkml:trace>
  <inkml:trace contextRef="#ctx0" brushRef="#br0" timeOffset="48149.48">23549 3813 772 0,'3'-2'296'0,"-1"2"-223"0,1-2-34 0,-3 2-30 15,0 0-8-15,-1 0 7 16,0 0 19-16,0 0 20 16,-9 7 7-16,-28 27 3 15,23-17-15-15,2 4-19 16,3 2-7-16,3 4-8 15,4 1-3-15,3 2-2 0,3 0 1 16,5-2 0-16,2-1 0 16,4-3-1-16,3-3 10 15,0-3-66-15,1-1-68 16</inkml:trace>
  <inkml:trace contextRef="#ctx0" brushRef="#br0" timeOffset="48766.1">23726 3819 512 0,'-1'-4'210'15,"-1"-4"-140"-15,2 5-25 16,-1 0-6-16,-1 1 1 16,1 2 3-16,0 0 21 15,0 0-4-15,1 0 3 16,0 0 7-16,0 5-21 16,1 6-11-16,2 23-13 15,-3-21-8-15,2 4-6 0,-2 0-2 16,3 2-2-16,0 0-2 15,0-2 0-15,1-1-2 16,0 0 1-16,0 0 0 16,2-6 0-16,0 1 2 15,3-7 2-15,0-3 2 16,2-5 1-16,1-2-1 16,5-4-4-16,1-5-2 15,1-1-1-15,1-1 0 0,-3-3 0 16,-5 2 0-16,2 3 0 15,-8 1 0-15,2 5-1 16,-2 3 0-16,-3 3-3 16,2 3-2-16,-6 2 1 15,0 3 2-15,-1 4 1 16,-2 3 2-16,3 3-1 16,-1 2 2-16,-2 3 1 15,1 2 2-15,1 0 0 16,2 3-1-16,0-4-3 15,1 1 1-15,2-5-2 16,-7-4 1-16,5-1 0 16,-1-3-4-16,-2-2-86 15,2-1-89-15</inkml:trace>
  <inkml:trace contextRef="#ctx0" brushRef="#br0" timeOffset="49165.92">24055 3802 634 0,'0'0'239'0,"2"0"-193"0,2 2-6 0,-4-2-22 16,0 0 10-16,1 0 38 15,5 4 11-15,0-2-1 16,22 32-7-16,-21-13-32 16,0 1-9-16,-1 6-6 15,-1 1-5-15,0 4-2 16,0 0-2-16,-2-1-3 15,0-2 0-15,-2-7 1 16,-1-1-1-16,0-5-1 16,-1-2 0-16,-3-4-2 0,0-3-1 15,-3 2-1-15,1-3 5 16,0-1-99-16,0 1-99 16</inkml:trace>
  <inkml:trace contextRef="#ctx0" brushRef="#br0" timeOffset="49615.74">24094 4675 822 0,'0'-2'301'0,"5"0"-255"0,-1 2-8 0,-2 0-20 0,0 2 12 15,-2-2 42-15,-1 0 9 16,1 0-2-16,-1 0-9 16,-3 10-33-16,-9 24-8 15,5-17-11-15,-2 3-5 16,-3 1-7-16,1 3-1 15,1 1-3-15,0-3-25 16,3 1-135-16,-1-3-135 16</inkml:trace>
  <inkml:trace contextRef="#ctx0" brushRef="#br0" timeOffset="51282.83">23729 4571 86 0,'2'0'46'0,"3"0"7"0,-2-3 12 0,-3 2 48 15,0 0 33-15,0 0 38 16,0 0-7-16,0 1-38 16,0-1-27-16,0 0-52 15,0 0-19-15,0 0-20 16,0 0-5-16,0 0 5 15,0 1 5-15,0-1 10 16,0 1 4-16,1 0-3 16,0 0-2-16,0 4-10 15,6 12-6-15,4 26-7 16,-15-21-4-16,0 3-3 16,1 3 0-16,-2 0 1 15,1-2 4-15,2 2 4 16,0-5 1-16,1-4-1 15,0-2-4-15,-1-9-3 16,2-1 0-16,-1-4 0 16,1-2 1-16,1-1 6 0,-1 0-18 15,0 1-112-15,0-1-124 16</inkml:trace>
  <inkml:trace contextRef="#ctx0" brushRef="#br0" timeOffset="55082.73">24642 4221 280 0,'-2'-1'178'0,"2"-1"-20"0,3-4-34 0,1-1-20 15,-1 0-7-15,-3 3 6 16,0 1 3-16,0 0 4 15,0 2 1-15,0 0-9 16,-1 0-27-16,1 0-15 16,0 0-30-16,0 0-12 15,0 0-10-15,0 1-3 0,-1 0 3 16,0 0 0-16,0 0 1 16,0 3-2-16,-1 7-3 15,-3 27-1-15,2-21-1 16,-1 1 0-16,3 2-1 15,-1 1 1-15,0-1-1 16,2 1 0-16,0-2 1 16,2 0 0-16,3-4 1 15,0-3 0-15,0-4 1 16,1-4 2-16,4-5 0 16,1-3 1-16,6-8-3 15,2-1-2-15,-5-5-2 16,2 1 0-16,-1 2 1 15,1-2 0-15,1 1 0 16,-2 0 0-16,-3 4 0 16,-3 1 0-16,-3 4-1 0,-2 3 0 15,-2 2-1-15,-2 3-3 16,-1 1 0-16,0-1-1 16,0 0 3-16,-1 5 1 15,-8 13 0-15,-13 21 1 16,13-19 0-16,3 1 0 15,1 6 0-15,1 2 0 16,1 4 0-16,0 0 0 0,1-1 0 16,0-2 1-16,0-2 0 15,-1 0 0-15,1-2 0 16,-2-1 1-16,1-3 0 16,1 0 0-16,-1-2 1 15,0 0 1-15,2-1 16 16,-4-3 6-16,2-5 7 15,1 0 4-15,-8-2-9 16,-3-4-5-16,-3-1-1 16,-3-4-4-16,0-4-5 15,0-4-1-15,-4-4-5 16,0-3-3-16,2-3-9 16,2-1-14-16,6 2-29 15,3 2-28-15,4 3-115 16,4 5-133-16</inkml:trace>
  <inkml:trace contextRef="#ctx0" brushRef="#br0" timeOffset="55599.41">24911 4629 687 0,'1'-3'289'0,"1"-1"-181"0,0 0-35 16,0 2-14-16,0 1 7 16,-2 0 17-16,0 0 10 15,0 0-10-15,0 0-18 16,0 0-16-16,0 0-29 16,0 1-9-16,0 0-8 15,0 0 0-15,0 0 1 16,-1 9 2-16,-1 27 1 0,-3-18-1 15,0 3-1 1,-1 4 1-16,-1 1-2 0,-1-1 0 16,1 2 0-16,1-3-1 15,1-4 0-15,3-2 0 16,2-5 1-16,-1-3 0 16,1-3 0-16,0 1 1 15,0-6-2-15,0 3 1 16,0-4 8-16,0-1-16 0,0 0-96 15,0 0-84-15</inkml:trace>
  <inkml:trace contextRef="#ctx0" brushRef="#br0" timeOffset="56682.7">23378 5352 663 0,'3'-7'267'0,"6"-4"-185"0,0-1-17 15,0-4-42-15,-1 3 0 16,0-2 20-16,-2-4 12 16,-2 3 19-16,-2 0 8 15,-2 1-1-15,-2 2-10 0,-3 1-16 16,-2-3-9 0,-1 3-16-16,0 2-3 0,-1 0-1 15,-2 4 0-15,-2 4-5 16,2 2-1-16,-5 5-10 15,1 4-5-15,-3 7-4 16,0 5-1-16,-2 2-1 16,2 3 1-16,2 3 0 15,-1-3 0-15,5 4 0 16,-1-6 0-16,8-4 0 16,0-5 0-16,5-4-1 15,0-3 1-15,4-4 1 16,5-3 2-16,3-5 1 15,5-3 0-15,6-4-1 16,3-2-1-16,3-3-1 16,0-1 1-16,-6-2-1 15,-4 2 1-15,-4 1 0 0,-1 3-1 16,-4 3 0-16,0 3 0 16,-4 5-1-16,-4-2-1 15,0 4-1-15,-1-2 0 16,-1 2-1-16,0 0 2 15,0 0 0-15,0 5 1 16,0 10 0-16,2 22 0 0,-2-18 0 16,1 0 0-16,0-2 0 15,1-1 0-15,1-2 0 16,1 1 4-16,0-1-36 16,0 0-45-16,0-3-192 15</inkml:trace>
  <inkml:trace contextRef="#ctx0" brushRef="#br0" timeOffset="57232.87">23597 5301 507 0,'3'0'214'0,"-2"-3"-133"0,6 1-29 0,0 1-17 16,-1-2 13-16,3 4 23 15,-1-1 30-15,-4-1 3 16,5 0-13-16,-3 1-23 15,3 3-37-15,0 3-14 16,0 4-10-16,-2-1-2 16,-5 3 2-16,-1 3 2 0,-1 1 4 15,-3 1 1-15,-5 3 0 16,1 1-3-16,-8-1-3 16,3 5-2-16,-1-1-1 15,-2-3-1-15,4 0-1 16,-3-2 1-16,7-6-1 15,-1 0 0-15,3-5-1 16,0-4 1-16,2-3 19 16,1-1 14-16,4-2 10 15,-2 2 6-15,0-1-17 16,6-3-12-16,11 1-11 16,24-30-4-16,-20 20-6 15,4 0 0-15,-1 4-1 16,1 0 0-16,-3 2 5 15,-5 0-17-15,-2-2-63 0,-3 3-66 16</inkml:trace>
  <inkml:trace contextRef="#ctx0" brushRef="#br0" timeOffset="58332.56">24630 5275 620 0,'0'-1'272'0,"-1"-3"-153"0,4 1-51 0,-3 3-37 15,0-1-6-15,0 0 38 16,0 0 14-16,0 0 7 16,0 1-8-16,0 0-30 15,0 0-12-15,0 0-1 16,-1 5 3-16,-2 10-1 16,-8 27-3-16,3-20-14 0,3-2-5 15,2 2-8-15,2-3-1 16,5-3 0-16,0-3 0 15,2-4 5-15,2-3 2 16,2-6 4-16,4-6 0 16,2-7-6-16,6-1-3 15,0-5-4-15,-3 1 0 0,-1-1-1 16,-3-1 0-16,1 4 1 16,-1 0-1-16,-2 4-1 15,-2 6 0-15,-6 6-3 16,0 0-1-16,-5 10 0 15,-1 2 0-15,-5 7 4 16,-1 5 0-16,-3 2 0 16,0 3 1-16,0-1 0 15,1 3 0-15,2 4 0 16,0 1 4-16,3 1 5 16,-3 0 1-16,3-10 3 15,0-1-4-15,-1-2-1 16,3-4-1-16,-2 0 17 15,2-5 8-15,1-5 4 16,-1-4 3-16,1-4-13 16,0-1-6-16,-9-2-4 15,1-1-3-15,-6-4-8 16,-5-4-6-16,-2-5-32 0,-3-3-18 16,4-2-35-16,2 0-24 15,7 1-45-15,4 3-28 16,7-1-137-16</inkml:trace>
  <inkml:trace contextRef="#ctx0" brushRef="#br0" timeOffset="58901.33">24968 5611 491 0,'-2'0'261'0,"-2"0"-75"0,4 0-75 0,0 0-44 16,0 0-18-16,0 0 32 16,0 0 12-16,0 0 1 0,7 0-2 15,1 1-36-15,24 5-17 16,-21-3-19-16,-2 1-7 16,-3 2-8-16,-4 1 0 15,-3 4 1-15,2-2 2 16,-4 6 5-16,0-6 1 15,-5 6 3-15,-4 0-2 16,1-2-4-16,-5 6-4 0,5-3-2 16,-2 2-2-16,1-3 0 15,3-4 0-15,3-2 0 16,3-3 1-16,2-3 1 16,1-1 3-16,3-1 5 15,-3-1 2-15,0 0 4 16,11-1-2-16,33-2-6 15,-22-2-1-15,-4-1-7 16,-3 2 0-16,-3 2-3 16,-4 1 0-16,-4 0-10 15,6 1-13-15,-11 0-65 16,-3 3-66-16</inkml:trace>
  <inkml:trace contextRef="#ctx0" brushRef="#br0" timeOffset="59716.27">23488 6164 588 0,'1'-6'262'0,"1"-5"-73"0,-4-1-184 16,1 2 2-16,-4-1 21 15,-2 0 19-15,-1 0 46 16,-2 0 9-16,0-1-4 0,-1 0-9 16,1 0-35-16,-1 1-11 15,-1 2-12-15,2 2-8 16,0 3-9-16,1 2-3 16,1 6-10-16,-1 1-1 15,-3 8 0-15,2 0-2 0,-5 6 1 16,0 2 1-1,4 1 0-15,-2 0 0 0,10-3 0 16,0-1-1-16,5-5 0 16,-1-3 0-16,2-5 1 15,3-2 1-15,1-3 1 16,8-3 1-16,2-3-1 16,2-2 1-16,-1-2-2 15,-2-1 0-15,1-1 0 16,2 1 0-16,-2 3 0 15,1 1 0-15,-2 4-1 16,-3 0 0-16,1 3 0 16,-2 0-1-16,-3 2 0 15,0 2 0-15,-3 2 1 16,0 1 0-16,0 5 0 16,-3 0 0-16,-1 2 0 15,0 0 0-15,-1 1 0 0,-1 0-15 16,3-2-70-16,1 1-70 15</inkml:trace>
  <inkml:trace contextRef="#ctx0" brushRef="#br0" timeOffset="60232.59">23696 6141 876 0,'1'-2'337'0,"-1"-1"-258"0,2 3-6 0,-2-1-24 15,0 0 13-15,0 1 30 16,0 0-7-16,1-1-16 16,4 1-15-16,3 0-26 15,21 5-7-15,-19-1-10 16,-1 0-4-16,-4 1-1 15,-1 0 1-15,-1 0 1 16,-2 0 1-16,-3 2 1 16,-2-1 0-16,-2 0-2 15,0 1-1-15,1-2-3 16,2 0-1-16,-1-1-2 16,2 0 0-16,2-2-1 0,0 1-1 15,0-3 0-15,0 0 0 16,0 0 1-16,4 2 0 15,6 3 0-15,22 28 0 16,-22-22 1-16,-2 3-1 16,-3 1 1-16,-3 2 1 15,-2 2 0-15,-4-1 1 0,-4 0 0 16,-1 0 0-16,-5-1 1 16,-1-2-1-16,0-2-1 15,-2-3 3-15,0-3-34 16,-1-2-31-16,2-4-75 15,3-1-39-15,4-6-22 16,4-2-9-16</inkml:trace>
  <inkml:trace contextRef="#ctx0" brushRef="#br0" timeOffset="61032.81">24453 6211 282 0,'5'-1'151'0,"5"-5"-20"0,3 3-99 16,2 1-18-16,2-3-11 0,0 3-3 16,-2-4 20-16,0 0 41 15,-3 0 17-15,-4 1 24 16,1 1-10-16,-4 1-22 15,0 2-5-15,1 0-10 16,-5 0-3-16,2 1-5 16,-4 0-2-16,0 0 0 15,0 0-1-15,-4 15-10 16,-11 25-6-16,4-19-14 16,1-3-3-16,3-1-6 15,1 0-1-15,4-8-1 16,0-1 2-16,4-5 8 15,0-2 2-15,6-7 2 0,3-1-1 16,4-8-8-16,6-1-3 16,0 1-2-16,0-1 0 15,-3 6-2-15,1 1 1 16,-11 4-2-16,1 2 0 16,-3 3-1-16,-4 6 1 15,5 5 3-15,-3 5 0 16,-1 7 1-16,2 3 0 15,-5 7 4-15,1-1-2 16,0 5 13-16,-7-3 3 0,4-3 5 16,-8 1 5-16,3-3-6 15,4 0-2-15,-3-4-6 16,4-4-4-16,-6-4-4 16,1-3-1-16,-1-5 1 15,1 0 0-15,-2-6-2 16,-1-3-1-16,-3-4-2 15,-2-3-2-15,-3-3-3 16,0-3-4-16,-1 0-25 16,1-2-20-16,4 0-50 15,4 3-34-15,7 0-79 16,3 2-89-16</inkml:trace>
  <inkml:trace contextRef="#ctx0" brushRef="#br0" timeOffset="61632.44">24805 6438 359 0,'3'-1'206'0,"2"-2"-34"0,2 2-57 0,0-2-24 0,1 2-4 16,-1-1 10-16,1 2-1 15,-1 0 3-15,1 1-4 16,0 1-12-16,-1 0-14 16,2 2-8-16,-1-2-14 15,-1 2-5-15,-3-3-9 16,3 2-3-16,-2 0-5 15,0 4-4-15,1-1-3 16,-1-2-2-16,-2 5-1 16,-3-2-1-16,-4 7-2 15,-3 3-2-15,-3-2-2 16,1 0-1-16,-2-2-2 16,0-2-1-16,3-3-2 0,2-2 0 15,5-4-1-15,1-2-1 16,2 0 1-16,-2 0 0 15,0 0 2-15,6 0-1 16,8 1-1-16,22 5 0 16,-18-2-1-16,0 0 0 15,-1 6 0-15,-4-1-1 16,-4 3 1-16,-2 4 0 16,-11 3 1-16,-2 2 0 15,-6 2 0-15,-3-3 1 0,-1-3 1 16,-2 0-1-16,-3-2-3 15,-2-1-14-15,-1-3-50 16,-4-3-28-16,-1-6-119 16,-2 2-116-16</inkml:trace>
  <inkml:trace contextRef="#ctx0" brushRef="#br0" timeOffset="62582.85">23404 6896 1029 0,'2'-3'366'0,"2"-5"-322"0,0 2-10 16,-1-3-10-16,0 1 1 0,-4 0 37 16,-4-1 3-16,-5-2 4 15,-1 1 1 1,-2-1-20-16,0-3-7 0,1 5-9 16,0-1-4-16,0 6-15 15,0 1-5-15,-1 5-8 16,0 5-2-16,-2 6-3 15,4 6 1-15,1 5-1 16,2 2 2-16,5-4-1 16,3-2 0-16,4-5 0 15,-2-6 0-15,3-3 0 16,1-4 0-16,1-5 1 16,4-4 1-16,6-6 0 15,3 0 1-15,2-6-1 16,2 5 1-16,-4-2-1 15,0 3 0-15,-2 5 0 16,-2 3-2-16,0 5 0 16,-3 5 0-16,0 11 1 0,0-1-1 15,-1 9 2-15,-1 0 0 16,-2 0 0-16,-2 1 0 16,-1-3-9-16,-1-2-10 15,-2-3-52-15,0-1-33 16,-2-5-119-16,1-1-72 15</inkml:trace>
  <inkml:trace contextRef="#ctx0" brushRef="#br0" timeOffset="63034.24">23751 6819 1039 0,'-2'0'385'0,"-2"-1"-317"0,1 1-11 0,3 0-34 15,-1 0 4-15,0 0 22 16,0 2-4-16,-2 18-2 16,-4 24-3-16,3-18-16 15,2 0-2-15,1-1-6 16,-1 0-3-16,2-6-9 15,2-2-1-15,0-8-1 16,2-2 1-16,2-4 0 0,2-4 1 16,6-8 0-16,5-3-1 15,6-4-1-15,0-4 0 16,0 1 0-16,-1 0 0 16,-4 5-1-16,-3 4 0 15,-3 6-1-15,-5 2 0 16,-4 5 0-16,-2 3 1 0,-4 8 3 15,1 3-1 1,1 7 1-16,-1 2-1 0,3-1-2 16,-1 0 0-16,-6-5-11 15,2-6-18-15,0-2-45 16,0-2-47-16,5-1-245 16</inkml:trace>
  <inkml:trace contextRef="#ctx0" brushRef="#br0" timeOffset="63866.47">24605 6986 696 0,'0'-7'294'0,"4"-5"-179"0,-1 4-38 15,3 0-23-15,1 4-17 16,-1 0 8-16,-1 3-14 16,-2 2 15-16,-2 9 18 15,0 5 4-15,-4 10 5 16,-1 5-14-16,-6 3-18 15,3 3-8-15,-1-5-18 16,-1-3-5-16,6-6-4 16,-1-9-3-16,3-3-1 15,5-3 2-15,2-7 1 16,6-4 0-16,6-8 0 0,1-2-1 16,6-5-2-16,-4-1 0 15,-5-1-1-15,-3 1 1 16,-7 0-1-16,1 4 0 15,2 9-1-15,-3 0-2 16,-2 10 1-16,-2 4 0 16,-2 9 1-16,-1 6 3 15,-1 6 2-15,-2 4 1 16,1 1 8-16,0-2 3 0,-1 6 1 16,0-3-2-16,2 1-7 15,-3 1-2-15,2-5 3 16,2-1 1-16,-3-2 2 15,0-1 1-15,-1-8-3 16,-6 3-1-16,2-8-1 16,0-2-1-16,-3-3 7 15,4-5 7-15,-7-1 8 16,-1-3 0-16,1-2-7 16,-2-3-7-16,0-7-13 15,0-3-14-15,0-6-33 16,-1-3-16-16,6-1-26 15,2 2-6-15,7 1-22 16,2 0-30-16,7 3-76 16</inkml:trace>
  <inkml:trace contextRef="#ctx0" brushRef="#br0" timeOffset="64716.25">24935 7302 749 0,'0'-2'297'0,"-1"1"-213"0,0 0-25 0,0 0-48 16,0 0-4-16,0 0 7 15,1 0 7-15,-1 0 18 16,0 0 13-16,0 1 20 16,0-1-2-16,0 0-10 0,1 0-14 15,0 0-22-15,0 0-1 16,0 0 10-16,0 1 6 16,0-1 2-16,0 0-3 15,0 0-14-15,2-1-3 16,1 1 0-16,1 0 2 15,-1 2-2-15,1 0-2 16,-3 17-6-16,19 23-3 0,-20-19-2 16,0-2-1-16,0-4-1 15,1 0-1-15,5-4 0 16,0-4 0-16,7-1 1 16,-1-4-1-16,2-6 1 15,-1-2-1-15,0-7-2 16,-4 2-1-16,3-5 1 15,-4 3-1-15,-3-2 1 16,6-1 0-16,-9 3-1 16,1 2 1-16,0 4 1 15,-3 0 1-15,-1 6 1 16,3 0 0-16,-2-1 1 16,0 1 0-16,0 0 4 15,-1 0 1-15,0 0 1 16,0 0-1-16,0 0-2 15,1 0 0-15,-1 0 0 0,0 6 0 16,-3 11 3-16,1 24 0 16,2-19 1-16,-5 1 1 15,5-3-4-15,-3-2-2 16,0-2-5-16,4 1-1 16,-1-6-2-16,1-1 0 15,0-4-1-15,1-3-1 16,1-1-31-16,-1-1-27 0,-1-1-79 15</inkml:trace>
  <inkml:trace contextRef="#ctx0" brushRef="#br0" timeOffset="91315.93">22731 3543 63 0,'2'-1'44'0,"0"-3"17"0,1 2 11 0,-3 1 15 16,0 0 4-16,0 0-8 16,0 0-11-16,0 0-14 15,0 0-1-15,0 1 5 16,0-1 4-16,0 0-3 15,1-4-4-15,1 0-15 16,1-1-9-16,11-21-10 16,-12 20-2-16,1 2 9 15,1 0 4-15,-2 2 5 16,-1-3-2-16,0 3-8 16,1 0 2-16,-1 1 4 15,-1 1 4-15,0 0 3 16,0 0-3-16,0 0-8 15,0 1-4-15,0-1-9 0,0 0-2 16,0 0-7-16,0 0-4 16,0 0-3-16,-1 0-2 15,0 0-1-15,-2 1-1 16,-15 0 0-16,-22 11 1 16,21-2-1-16,0 1 1 15,0 4-1-15,0-2 1 16,2 2 0-16,1-1 0 0,0-3-1 15,3 2 0-15,1-2 0 16,3 0 0-16,5 2 0 16,-1-1 0-16,3 1 0 15,1-1 0-15,1 1 1 16,3-2 0-16,2 0 1 16,6 2 0-16,3-2 1 15,0 1-1-15,4 3 1 16,3 0-1-16,1 1 0 15,1-3 0-15,3 1-1 16,1 2 0-16,0-2-1 16,1 5 0-16,-7-4 1 15,-1-2-1-15,-2 1 0 16,-5 0 1-16,2 0-1 16,-5 0 1-16,0 0-1 0,-5-3 0 15,1 1 0-15,-2 2 0 16,-4 0 0-16,0 2 0 15,-4 1 0-15,-3 0 0 16,-1 0 1-16,-1-2 0 16,2 0 0-16,0-1 1 15,-4-3 1-15,-2 1-1 16,0-6 2-16,0 2 2 16,-1-6 3-16,2 3 1 15,-2-4 3-15,2-3 0 0,1 0 6 16,-1-1 3-16,2 0 3 15,0 1 3-15,0-3-6 16,1 0-3-16,0-1-6 16,-1-1-3-16,3 2-2 15,1-1 0-15,1 2 1 16,2-1 1-16,-2 1-1 16,2 2 0-16,0 0-4 15,1 1-2-15,0-1 2 16,1 2-1-16,0 0 1 15,0 0 1-15,1 1 0 16,-1-1 0-16,0 0 0 16,0 0 1-16,0 0 1 15,0 0 0-15,0 0 1 16,1 1 0-16,-2-7-1 0,1 4 0 16,0-2-2-16,-2-20-2 15,2 21-1-15,1 1-1 16,-2 0-1-16,1 2-1 15,1 1 1-15,0-1 0 16,0 0 0-16,0 0 0 16,0 0-1-16,-1 0 1 15,0 0 0-15,1 0 0 0,-1 1 0 16,0-1 0 0,0 0 0-16,1 0-1 0,0 0 0 15,-1 0 0-15,1 0 0 16,0 1 0-16,0-1 0 15,0 0 0-15,0-1 1 16,0 0-1-16,0 1 1 16,0-3-1-16,0 2 0 15,1-3-1-15,1 1 0 16,0 1 0-16,10 0 0 16,24-22 0-16,-17 21-4 15,2 0-33-15</inkml:trace>
  <inkml:trace contextRef="#ctx0" brushRef="#br0" timeOffset="92416.26">22746 3833 689 0,'0'-3'256'0,"2"-4"-205"0,1 1-27 0,1 2-28 16,0 0-6-16,1 4 0 15,-2-4 0-15,0 3 4 16,-2 1 4-16,-1 0-1 15,0 0-1-15,0 0 3 16,0 0 0-16,0 11 1 16,-13 20 1-16,-4-21 1 15,0 2-1-15,-2 1 0 16,1 2 0-16,1 2-39 16,3 1-109-16</inkml:trace>
  <inkml:trace contextRef="#ctx0" brushRef="#br0" timeOffset="93199.28">22974 3946 414 0,'0'0'131'0,"1"1"-143"0,0 2-140 0,-1-3-6 0,0 0 28 15,-1 0 85-15,0 0 201 16,0 0 56-16,0 0 54 16,0 0-20-16,0 0-107 15,0 0-45-15,1 0-39 16,-1 0-11-16,1 0-4 16,0 0 3-16,0 0-12 15,0 0-5-15,0 0-15 16,0 0-8-16,2 4-3 15,2 4 0-15,16 26 0 16,-14-19 0-16,0 3 0 16,1 3 1-16,0 0 1 15,1 1-1-15,1-2 1 0,-3-2 1 16,1-4-1-16,-1-2 1 16,-2-2 0-16,3-2 0 15,0 0 2-15,1-2 0 16</inkml:trace>
  <inkml:trace contextRef="#ctx0" brushRef="#br0" timeOffset="93931.89">23015 2830 781 0,'1'-1'291'0,"3"1"-204"0,0 4-131 16,-1 4-15-16,1 3-9 16,-3 1 6-16,-2-3 37 15,-3 0 20-15,-1 0 26 16,-1-3 9-16,0 7 8 16,-3-1-7-16,-1 7-11 15,0 3-7-15,-5 0-6 16,2 4-2-16,2-6-2 15,-4 0 1-15,6 2 1 0,1-2 0 16,1 4 0-16,4 2-1 16,3 3 1-16,4 3 0 15,7 0 3-15,5 0 0 16,3-9-19-16,5-4-25 16,1-11-99-16,-2-7-99 15</inkml:trace>
  <inkml:trace contextRef="#ctx0" brushRef="#br0" timeOffset="94467.39">23193 3057 716 0,'-2'-6'290'0,"0"-3"-184"16,2 5-58-16,-1 4-59 16,-1-1-29-16,2 1-8 15,0 0-2-15,0 0 19 16,0 0 21-16,0 0 10 16,0 0 1-16,1 7 3 15,2 6 1-15,5 28-1 16,-6-25-2-16,2 3 0 15,4 1 1-15,-2-3-1 0,0-2 0 16,1-4 2-16,1-3 0 16,3-5 2-16,2-1 0 15,4-4 0-15,0-3-1 16,5 0-5-16,-1-2-8 16,-4-3-1-16,-2 0 0 0,-6-2 3 15,0 2 7-15,-3 0 1 16,-1-1 0-16,-2 6-2 15,-1 2-1-15,-1 4-4 16,-1 3-1-16,-1-4 0 16,0 0 4-16,0 0 3 15,-2 8 1-15,-11 27 2 16,9-23-1-16,2 6-1 16,1 2-1-16,0 0 1 15,2 5 0-15,0 0-4 16,0-2-42-16,2-7-80 15,-1-4-11-15,2-12-51 16</inkml:trace>
  <inkml:trace contextRef="#ctx0" brushRef="#br0" timeOffset="94867.09">23498 2919 944 0,'0'1'331'0,"0"5"-372"0,1 1-21 0,2 8-18 15,1-1-17-15,-2-2 63 16,0-1 10-16,-1-4 34 15,1 2 7-15,-1-2 8 16,4 5 3-16,2 4-16 16,0-2-5-16,3 6-3 15,-1-1-1-15,3 0-1 16,1 2-1-16,-2 1 0 16,-3 1 0-16,-1 2-1 15,-3 3 0-15,-2 1 0 16,0 2 1-16,-5-4 0 15,-1 1 1-15,-4-5 1 16,-2 2 1-16,-4 1-10 16,-6-1-52-16</inkml:trace>
  <inkml:trace contextRef="#ctx0" brushRef="#br0" timeOffset="100349.48">22683 6890 786 0,'-2'-1'282'0,"-2"-3"-263"0,1 2-44 0,1 3-7 16,0-1-2-16,1 0 36 16,1 0 12-16,-1 0 15 15,0 0 8-15,0 0 7 16,0 0-7-16,-1 4-11 16,0 1-6-16,0-1-7 15,1 0 5-15,0-3 19 0,1 0 8 16,0-1 12-1,0 0-3-15,6 3-14 0,2-1-7 16,22-2-14-16,-23-5-4 16,0 0-4-16,-1 0-1 15,-2 2 7-15,-3 0 2 16,-3-1 2-16,-1 2-1 16,0 1-11-16,-1-1-6 0,-2 2-4 15,-1 0-1-15,1 0 1 16,-1 0 0-16,4 1 0 15,1 0 1-15,1 1-2 16,1-2 2-16,0 0-1 16,0 0 1-16,0-1 1 15,0 0 0-15,0 0 0 16,6-1-1-16,1 0 0 16,21-8 0-16,-23 8 0 15,-1 0 0-15,-3 2 0 16,1 2 0-16,-2-2 1 15,0 0 0-15,0 0 1 16,-1 0 0-16,0 0 1 16,0 4-1-16,-3 10 0 15,-9 23-1-15,5-18 0 16,-1 5 0-16,-1 2-1 16,4 5 1-16,-2 3-1 0,2-1 0 15,0 2 0-15,-1 2 0 16,-1-1 1-16,-2-1-1 15,1 3 10-15,1-1 3 16,2 3 3-16,1 2 1 16,1 1-8-16,-3 0-2 15,-2-2-2-15,0 1-1 16,-6 0 0-16,1 0 7 0,3 2 5 16,-1 1 0-16,2-1 1 15,-1-1-7-15,-2-5-4 16,1-1 3-16,1-4 9 15,0-2 6-15,2-1 7 16,-1-2-2-16,4-1-9 16,2 0-8-16,4-2-8 15,2 1 0-15,-2-2 2 16,0-2 1-16,0-5 0 16,-2-3-1-16,2-5-3 15,0-1 0-15,0-4-2 16,-1-1-14-16,1-2-65 15,-1-1-3-15</inkml:trace>
  <inkml:trace contextRef="#ctx0" brushRef="#br0" timeOffset="101749.32">22711 8634 788 0,'0'0'304'15,"-1"0"-212"-15,1 0-65 0,0 0 12 0,0-1 24 16,-1 0 51-16,0 1 23 16,0-1-16-16,1 0-18 15,-1 0-45-15,0 0-18 16,0 1-25-16,-2 0-8 16,-11 1-7-16,-24 6-1 15,18 2 0-15,-3 2 1 16,2 4 0-16,-4-1 0 15,-2 0 0-15,5 0 0 0,3 3 1 16,3 0 0-16,6 1-1 16,-3-2 1-16,3-1-1 15,3-2-1-15,3-2 0 16,4 3 0-16,3-1 1 16,3 2 0-16,9 1 1 15,4 0 0-15,5 1 1 16,4 1-1-16,1 2 0 15,3 1-1-15,-3-1 0 16,0-2-1-16,-6-2 0 16,-3 0 0-16,-3 3 0 15,-5-1 0-15,-5-1-1 16,-3-1 1-16,-4 0 0 16,-3-2 0-16,-4 3 1 15,-3-3 0-15,-5-1 1 16,-3 1 1-16,-5-3-1 0,-3 0 0 15,-3-2 1-15,0 0 0 16,3-2 0-16,1-1 0 16,4-2 0-16,-4-3 0 15,0 0 1-15,1-2 0 16,1-3 3-16,4 0 1 16,2-3 11-16,3 2 3 15,5-1 7-15,3-1-1 16,3 2-10-16,1-1-2 0,0-1-7 15,2 2-2-15,0-3 0 16,2 3-2-16,0-1-3 16,0 0 0-16,1 0-1 15,3 1 0-15,2-1-1 16,2 0 1-16,0-1 7 16,2-3 4-16,4 1 4 15,0 0-1-15,4 1-7 16,-2-1-5-16,0 2-3 15,1-1-3-15,-6 4-16 16,1-1-17-16,-1-1-59 16,0 0-51-16</inkml:trace>
  <inkml:trace contextRef="#ctx0" brushRef="#br0" timeOffset="102400.18">23020 8286 1412 0,'-3'0'499'0,"-2"0"-478"0,-1 4-98 15,-3 4-10-15,2 2 0 0,-2 5 59 16,-1-2 29 0,0 2 17-16,-1 0 2 0,2 2 1 15,0 1-4-15,2 4-12 16,3-4-3-16,1 1-2 15,2-2 2-15,2 0-1 16,2 1 0-16,1 2-13 16,2 2-38-16,2-1-108 15,2-1-113-15</inkml:trace>
  <inkml:trace contextRef="#ctx0" brushRef="#br0" timeOffset="102949.45">23198 8299 1283 0,'1'1'407'16,"-3"0"-516"-16,4 0-7 16,-2-1-6-16,0 0 35 0,0 0 144 15,0 2 22-15,0 13 13 16,-4 20-5-16,2-17-51 16,1 1-17-16,0 1-12 15,-2 0-3-15,3-1-1 16,0-2-1-16,0-6 1 15,1-2 0-15,0-3 2 16,3-1 1-16,1-3 2 16,1-1-1-16,5-2-2 15,-3-4-1-15,7-3-1 16,-1-2-1-16,0-6 2 16,5 1-1-16,-3-1 1 15,2 1 0-15,-3 4-3 16,-5 0 0-16,-4 6 9 15,-2 2 3-15,-3 2 0 0,2 4-2 16,-2 5-9-16,1 6-3 16,-1 6 0-16,-1 4 1 15,-3 4 0-15,0 0 0 16,-1 1-6-16,-2 0-5 16,0-7-31-16,1-2-31 15,0-6-90-15,0-6-79 16</inkml:trace>
  <inkml:trace contextRef="#ctx0" brushRef="#br0" timeOffset="103366.48">23506 8321 1278 0,'0'-2'496'0,"-1"-1"-322"0,1 2-256 15,0 1-8-15,0 0-9 16,0 0 16-16,0 0 105 16,0 0 10-16,0 0 7 15,0 0 3-15,0 0-29 16,4 9-7-16,25 26-5 15,-21-20 0-15,1 6-1 0,-3 0 0 16,-4 4 1 0,-2 0-1-16,-5 1 0 0,0 1 2 15,-7-2-1-15,2-2 2 16,-1-4 5-16,1 0-1 16,1-5 2-16,1-2-2 15,0-3-2-15,0-3-2 0,2-2 0 16,3 1 0-16,-1-6-3 15,1 0-7-15,-1-3-35 16,0-3-55-16,1 3-225 16</inkml:trace>
  <inkml:trace contextRef="#ctx0" brushRef="#br0" timeOffset="104350.93">22901 9140 413 0,'1'-2'149'0,"1"1"-117"0,4 0-35 15,-4 0 44-15,3 1 37 16,-4-2 78-16,-1 1 30 15,-1 1-7-15,0-1-20 16,0 1-65-16,1 0-30 16,0 0-41-16,0 0-11 15,-1 7-7-15,-1 6 4 16,-4 29 6-16,2-19 0 16,1 3 2-16,1 3-5 0,2-5-8 15,2 1-1-15,-1-6-1 16,4-4 0-16,2-5 0 15,0-5 0-15,5-5 1 16,4 0 0-16,2-6 0 16,0-2-2-16,1-3 9 15,-2-3 1-15,-1 0 2 16,2-2 3-16,-1 1-9 16,-1 2-1-16,-5 3-2 15,0 4-1-15,-5 3 0 16,-4 0 6-16,-1 2 3 15,-1 1 1-15,-1 0 4 16,1 0-5-16,-1 0 2 16,0 5 1-16,-1 8 0 15,-6 23 1-15,3-22 6 0,0 3 2 16,2 0 1-16,2 1-1 16,1 0-8-16,1-2-3 15,1 0-6-15,1-2-3 16,0 0-2-16,2-2 1 15,0-4-24-15,2-1-27 16,2 0-424-16</inkml:trace>
  <inkml:trace contextRef="#ctx0" brushRef="#br0" timeOffset="114799.46">1296 7547 106 0,'-6'-2'46'0,"-4"-6"-15"0,-1 0-1 0,1-1 17 16,0 0 17-16,0 4 28 15,-2-3 10-15,-2 1 17 16,1 0 1-16,1 1-13 16,1 5-12-16,2 1-35 15,2 1-18-15,2 2-26 16,3-1-9-16,3 3-6 16,3-2 0-16,4 2 14 15,4-2 9-15,8 1 15 16,4 2 8-16,13-3-5 15,3-3-6-15,9-1-13 16,-1-3-7-16,2 0-8 16,1 1-2-16,-4-4-2 15,2 3 0-15,2-1-8 16,0 1-29-16,2 4-96 16,6 0-80-16</inkml:trace>
  <inkml:trace contextRef="#ctx0" brushRef="#br0" timeOffset="115599.24">3661 7372 756 0,'0'-6'301'0,"2"-5"-203"0,-2 1-50 0,3 5-42 0,1 2-6 16,4 3-2-16,-3 2 0 15,1 2 1-15,-2 2 1 16,0-1 0-16,4 3 1 15,1-4 0-15,7 2 8 16,5-2 13-16,4 1 4 16,16-1 4-16,4 0-8 15,14 1-13-15,2-1-2 0,8-1-3 16,4-3-1-16,8-5-1 16,5 0 0-16,1-1-1 15,0 1 1-15,1 0-1 16,0 2 1-16,3-1-1 15,1-1 1-15,2-2 0 16,5-2 0-16,3-4 1 16,4 0-1-16,1-3 1 15,1-1-1-15,0 2 2 16,-3 0-1-16,-1 3-1 16,-2 2 0-16,-2 5-2 15,-2-1 0-15,-3 3 0 16,-2-3-1-16,-5-4 0 15,-5 1 1-15,-7 2 0 16,1-1 0-16,-11-1 1 16,2 2 0-16,-4-2 0 0,-7-2 0 15,-5 4 0-15,-5-3-1 16,-4 1 1-16,-3 4 0 16,-4-4 0-16,-2 6 0 15,-5 2-1-15,-1 1 0 16,-2 5 0-16,-3-3-10 15,0 3-58-15,-6 0-64 0</inkml:trace>
  <inkml:trace contextRef="#ctx0" brushRef="#br0" timeOffset="148916.4">1429 9522 602 0,'-2'-3'213'15,"1"0"-185"-15,0 0-13 0,0 2-2 16,1 0 1-16,0 0 19 16,-1 0 11-16,0 1 17 0,0-1 17 15,1 0 8-15,-1 0-6 16,-6-1-15-16,-1 1-13 16,-20-6-25-16,21 7-7 15,-1 0-8-15,0 3-4 16,0 1 2-16,0-2 2 15,2 0 2-15,0 0 4 16,1 0-3-16,3-2-2 16,1 3-5-16,1-3-4 15,0 0 0-15,0 0 7 0,0 0 14 16,0 0 5-16,17 7 7 16,31 7 2-16,-11-12-2 15,1-2-2-15,15-1-6 16,5-2-7-16,12-4-12 15,6 0-2-15,-2-3-2 16,4-1-1-16,-6-1-1 16,-1 2 0-16,-6-1 16 15,-7 1 6-15,-4 0 14 16,-6 2 2-16,-2-2-12 16,-3 3-7-16,-5 0-10 15,-3 1-3-15,-5 4-3 16,-3 0-2-16,-7 5-2 15,-6-4-1-15,-7 3-1 0,-2 0-1 16,-4-1 0-16,1 2 1 16,-2-1 0-16,-1-2 0 15,0 0 0-15,1 0-4 16,-4 1-48-16,-12 2-65 16</inkml:trace>
  <inkml:trace contextRef="#ctx0" brushRef="#br0" timeOffset="162615.09">20395 2998 43 0,'0'0'65'0,"0"-2"20"0,0 4 27 16,0-2 12-16,0 0-7 16,0 0-12-16,0 0-16 15,0 0-9-15,0-1-22 16,0 0-7-16,0 0-17 15,0 1-8-15,0 0-10 16,-1 0 0-16,0 0 3 0,0 0 1 16,0 0 5-16,0 0 3 15,0 0-2-15,0 0 0 16,-5 4-3-16,0 3-2 16,-21 23-4-16,19-24 0 15,2 2-3-15,-1-2 0 0,-2 2 5 16,1 1 1-16,-3-1 1 15,4 2-2-15,-3-1-7 16,1-1-3-16,2 0-4 16,-2 2-1-16,1-1 2 15,1 1 1-15,-2 0 2 16,-2 0 1-16,2-1-1 16,-2 2-1-16,1-1-3 15,2 2-1-15,1 1-1 16,0 0-1-16,2 1 0 15,-2 1-1-15,1 0 0 16,1-1 1-16,-1 1 0 16,1 1 1-16,-1-2 0 15,0 0 1-15,1 1 0 16,-1-3-1-16,2 0 0 16,1 1-1-16,-1 0 0 15,2 1 0-15,1-2 0 0,1 0-1 16,-1-2 0-16,0-1 1 15,0 3 0-15,1-2 1 16,0 1 0-16,0 0-1 16,3-1 1-16,-1 0 1 15,2 1 2-15,0-2 4 16,0-2 5-16,2 2 1 16,2-1-1-16,1-1-3 0,0 2-3 15,1 0-1-15,0 0 1 16,2 1 2-16,2 0 6 15,-1-2 2-15,2-1 1 16,0 1-3-16,2 0-6 16,0 1-3-16,1 0-2 15,-3-5-1-15,1 5-1 16,0-2 1-16,-3 0-1 16,3 1 2-16,-4-3 2 15,1 0 0-15,3 1 0 16,0-1-1-16,3 0-3 15,-1-2 1-15,1 2-1 16,-2-3 1-16,1-2 4 16,1-1 1-16,-1 0 0 15,1-1 0-15,-2-1-4 16,1 0-2-16,-2-3 1 16,-1 0 0-16,2-2 1 0,-5-6 0 15,2-2 0 1,-1-6 0-16,1-4-3 0,-1 1-1 15,-1-3-26-15,6 1-27 16,-3 3-112-16,3 2-101 16</inkml:trace>
  <inkml:trace contextRef="#ctx0" brushRef="#br0" timeOffset="163582.53">20337 2960 378 0,'0'-4'215'0,"-6"-1"-9"0,1 1-149 0,3 0-48 16,-2 2-4-16,2-1 4 16,2 2 15-16,-1 0 35 15,0 0 10-15,0 1 10 16,0-1-13-16,0 0-30 15,1 0-11-15,0 0-13 16,0 0-5-16,0 0-2 16,0 1-2-16,8-2 2 15,4-2 1-15,24-20 2 16,-19 22 1-16,5 2 3 16,2 3 0-16,1 4-3 15,-3 1-2-15,0 0-3 16,-1 4-1-16,-1-1-2 15,2 2 1-15,-1 0 0 16,-3-2-1-16,1 2 1 16,-3 2-1-16,-2 2 0 0,0 0 1 15,-4-1-1-15,1-1 0 16,-3-1-1-16,1 4 1 16,-1 0 0-16,1 2 1 15,0-4-1-15,1 2 0 16,-4-1 0-16,1-4 0 15,0 6-1-15,-3-4 1 0,2 6 0 16,0-1 0-16,-4-4 0 16,4 4-1-16,-3-4 1 15,-2-2 0-15,2 3 0 16,-3-6 0-16,0-1 0 16,0 4-1-16,-1-3 1 15,0 0 0-15,1 4 0 16,1-2 0-16,-1-3-1 15,-2 3 0-15,0-1 1 16,0 2-1-16,-2 1 1 16,-1 0 0-16,-4 2 1 15,3-4-1-15,0 5 0 16,1 0 1-16,-4-1-1 16,-3 4 0-16,1 3-24 15,-4-1-33-15,-1 3-117 16,-3-1-119-16</inkml:trace>
  <inkml:trace contextRef="#ctx0" brushRef="#br0" timeOffset="169082.53">20535 3361 639 0,'0'0'216'0,"2"-1"-211"0,1 0 12 0,-3 1 21 0,0-1 11 16,0 0 41-1,2-2 3-15,1-16-1 0,30-21-3 16,-21 16-28-16,4 0-15 16,3-3-10-16,3-2-1 15,2 0 0-15,0-1-3 16,-1 2-4-16,-3 0-4 15,1 2 0-15,-3 1 1 0,1-2 6 16,-1 0-4-16,-3-1-7 16,-1 1-3-16,-1 3-11 15,-2 3-2-15,-1 3-2 16,-2 4-1-16,-1 3 0 16,-3 3 0-16,-3 2-1 15,0 0-14-15,-5 3-82 16,0 3-70-16</inkml:trace>
  <inkml:trace contextRef="#ctx0" brushRef="#br0" timeOffset="170082.73">21702 1938 498 0,'2'-4'175'0,"5"-6"-156"0,6 5-5 0,-4-6 19 15,2 4 10-15,0 1 40 16,-5-8 24-16,-1 7 13 15,4-3 4-15,-2 0-19 16,1 3-20-16,0-1-32 16,-6 0-8-16,-1 2-9 15,2 2 0-15,-3 0 1 16,1 2-2-16,-4-1-9 16,2 2-4-16,0 1-9 15,-8 0-4-15,-34 5-4 16,24 1 0-16,-14 1-2 15,1 3-1-15,-2 7-2 0,-3 0 0 16,0 4 0-16,0 1 0 16,5-2 0-16,0 2 0 15,13-3 0-15,2 2 0 16,3-1 0-16,6-1 0 0,0 0 0 16,2-2 0-16,10 2 1 15,4 0 1-15,9 3 1 16,5 1 1-16,4 2-2 15,4 1 1-15,5-4-1 16,4 1-1-16,1 0 1 16,0-1-1-16,-5-3 0 15,0 3 0-15,-10-1-1 16,-2-1 1-16,-9 2-1 16,-6-3 0-16,-5 1 0 15,-2-1 0-15,-5-4 1 16,-5 0 0-16,-3 1 2 15,-5-2-1-15,-5 0 1 16,-4-3 1-16,-9-6-1 16,0-1 1-16,-1-4 0 15,3-1 0-15,2-5 1 0,2-1 1 16,6-5 8 0,4-1 4-16,3-5 1 0,2 2 1 15,5 0-2-15,-5 0 0 16,6 2 2-16,1-2 0 15,4 1-7-15,11 2-5 16,2 0-4-16,3 0-3 16,0 0-1-16,-1 0 0 15,6 4-1-15,2 1-1 0,0 3 0 16,-1 0 0-16,-4 3 0 16,-1 2 1-16,-5 1-9 15,0 4-19-15,-6 3-77 16,-3 0-93-16</inkml:trace>
  <inkml:trace contextRef="#ctx0" brushRef="#br0" timeOffset="170600.87">21972 1364 407 0,'6'-9'205'0,"3"-5"-29"0,0 2-108 0,0 1 4 0,-3 1 5 16,-1 1 3-16,0 0 0 15,-1 1-7-15,0 4 1 16,-3 1-2-16,-1 2-33 16,0 1-13-16,-1 0-17 15,0 0-8-15,-9 2-1 16,-27 34 0-16,20-15 1 15,-1 4-1-15,2 4 1 16,1-1 0-16,0-1 0 16,3-3 0-16,1-2 0 15,4 0 0-15,1-4-1 16,5 0 1-16,1-1 0 16,2-2 0-16,10 1 2 15,-1-2 3-15,6-3-41 16,1-2-39-16,3-6-126 15,2-2-148-15</inkml:trace>
  <inkml:trace contextRef="#ctx0" brushRef="#br0" timeOffset="171199.28">22167 1331 801 0,'0'0'271'0,"0"0"-256"0,0 0-14 0,0 0-1 16,0 0 1-16,0 0 21 15,0 0 23-15,0 0 26 16,0-1 8-16,0 0-7 15,3 0-18-15,6-1-24 16,27-2-7-16,-22 6-13 16,2 1-4-16,5 2-4 15,-1 0 0-15,1 2 0 16,2 0-1-16,-7 0 0 16,0 0 0-16,-5 0-1 15,-2 0 0-15,-8 3 1 16,-2 1 2-16,-12 1 3 0,-3 1 0 15,-8 3 1-15,-1-2-2 16,3-3-2-16,0 1-1 16,9-4 0-16,2-4-1 15,7 3 0-15,2-3-1 16,4-2 0-16,2 2 1 16,4-2 0-16,5 3 0 15,1 1 0-15,2 0-1 16,1 3 0-16,-4-3 0 0,-2 1 0 15,-1 1-1-15,-4 1 0 16,0 2 1-16,-3 0 0 16,-1-1 1-16,-3 0 0 15,-4-1 0-15,-4 1 1 16,-4 3-1-16,-3-2 1 16,0 2 5-16,-4-2-43 15,1-3-46-15,1-1-133 16,2-5-95-16</inkml:trace>
  <inkml:trace contextRef="#ctx0" brushRef="#br0" timeOffset="171682.03">22501 1294 761 0,'-7'2'255'0,"5"3"-253"0,-2 3 0 16,4-3 0-16,9 4-2 15,-7-5 42-15,2 2 15 16,6 2 10-16,-4 0 4 0,6 4-39 15,4 5-13-15,-2 6-11 16,5 4-3-16,-2 4-2 16,-2 0-1-16,-3 0 0 15,-4-3 0-15,-2-1 0 16,-1-3 0-16,-5-1 3 16,-2-1 3-16,-6 3 4 15,-2 1 1-15,-7 0 1 16,0 1-3-16,1-3-2 15,-2-3 0-15,7 1 2 16,0-6 1-16,1-3 1 16,0-2-1-16,0-10-3 15,6 4-1-15,0-4 0 16,3 2-1-16,1-1-12 16,0-2-31-16,0 0-80 0,0 0-88 15</inkml:trace>
  <inkml:trace contextRef="#ctx0" brushRef="#br0" timeOffset="172499.37">21996 2579 504 0,'-2'-1'197'0,"0"-2"-145"0,-1-2-11 16,-2 0-25-16,-1 0 5 15,0 0 26-15,0 3 16 0,3-1 20 16,0-1-3 0,2 4-22-16,-4-2-21 0,5 2-23 15,-1 0-4-15,0 0-5 16,-5 2 0-16,-5 2 0 15,-23 18 0-15,21-10-1 16,0 1-1-16,2 2 1 16,3 0 0-16,0 0 0 15,1 0 0-15,3 0-1 16,0-1 0-16,5-1 1 16,2 0 1-16,4-1 3 15,1-1 2-15,5-2 4 16,4-2 1-16,1-1 2 15,3-3 1-15,-1-4-2 16,0-1 0-16,0-6-5 16,-2-2 18-16,0-2 15 0,0 2 3 15,-6-5 6-15,0-1-12 16,-5 0 3-16,-5-1 4 16,-5-1 6-16,-4 3-5 15,-8-2-22-15,1 2-9 16,-5 2-14-16,-3 3-3 15,-1 5-9-15,-2 4-32 16,-4 5-102-16,-2 7-120 16</inkml:trace>
  <inkml:trace contextRef="#ctx0" brushRef="#br0" timeOffset="174983.91">20593 7259 297 0,'0'-1'159'0,"0"0"-35"0,0 0-28 0,0 0-15 15,0 0 8-15,0 1 18 16,0-1-1-16,0 0-7 16,0-2-8-16,0 2-24 15,0 1-16-15,0-1-27 16,0 0-11-16,0 1-10 16,1 5 0-16,1 18-1 15,3 65 0-15,-1-17 0 0,-3 10 1 16,-1 15 0-1,0 8 0-15,-6 1 0 0,0-1-5 16,1-5 32-16,2-9 14 16,2-7 10-16,1-5 9 15,1-9-32-15,2-5-10 16,-1-5-10-16,-2-3-1 16,-4-10-3-16,0-2 0 15,-3-14 0-15,0-4-1 16,-1-5-1-16,-2-6-2 0,2-4-8 15,2-1-27-15,1 0-106 16,0 3-80-16</inkml:trace>
  <inkml:trace contextRef="#ctx0" brushRef="#br0" timeOffset="176049.02">20761 9203 551 0,'0'-6'270'0,"0"-8"-83"0,0 1-72 0,3 1-24 15,0-1-6-15,-1 0 0 16,1 1 4-16,-3-1-9 16,2 2 1-16,2-2 1 15,-1 4-4-15,-3 1-9 0,1 1-3 16,-3 3-10 0,-3-3-2-16,-1 4-5 0,-4-1-6 15,-3 3-14-15,-2 4-8 16,-1 5-15-16,-3 5-5 15,-1 10-1-15,-1 3-2 16,-2 6 0-16,4 4 0 16,5 0 0-16,1 0 0 15,7-4-1-15,7-2 0 16,9-2-1-16,7-3 1 0,5-1 0 16,5-3 0-16,-1 0 2 15,-1 2 0-15,4-1 1 16,-5 2 0-16,1 0-1 15,1 0 1-15,-9 3 0 16,-1-1 0-16,-6 4 2 16,-5-1-1-16,-5 2 1 15,-5 0 0-15,-7-4 0 16,-2-1 1-16,-9-3 2 16,-3-4-1-16,-2-3 2 15,0-1-1-15,-4-6 2 16,-2-3 0-16,-3-5 1 15,-2-3 1-15,3-3 9 16,3-1 2-16,5-1 6 16,3-2 2-16,6-1-9 15,3 1-4-15,5-2-8 0,2 0-4 16,5 3-3-16,2 1-1 16,4 2-3-16,2-1 0 15,5-3-2-15,2-1 1 16,4-3 2-16,4 2-1 15,3 1 3-15,0-1-1 16,5 4 2-16,-1-1 0 0,4 2-2 16,-2 1 1-16,-4 3-1 15,-4 2-1-15,-7 0-17 16,-2 2-19-16,-4 0-76 16,-1 1-78-16</inkml:trace>
  <inkml:trace contextRef="#ctx0" brushRef="#br0" timeOffset="176799.34">21041 8531 510 0,'0'-3'296'0,"0"-1"-8"0,5-1-190 15,2 1-38-15,-4 1 2 16,0 0 1-16,-3 0 7 16,-1 2-6-16,1 0 2 15,-1 1-2-15,0 0-6 16,-1 12-33-16,-2 35-13 15,2-16-8-15,-3 0-1 0,5 0 0 16,-3-2-2-16,1-3-1 16,5 0 0-16,2-1 0 15,4-1 0-15,6-1 1 16,0-1-17-16,5-6-68 16,1-1-62-16</inkml:trace>
  <inkml:trace contextRef="#ctx0" brushRef="#br0" timeOffset="177349.06">21209 8578 1069 0,'-3'-2'383'15,"-3"-2"-320"-15,4 2-29 16,2 0-11-16,1-1-2 16,-1 2 12-16,0 1 10 15,0-1 10-15,0 0 5 16,1 0-12-16,9 0-15 16,24-1-15-16,-22 2-7 0,2 3-7 15,-2 2 0-15,-2 0-1 16,0 1 0-16,-4-1 1 15,2-1-1-15,-3-2 1 16,-5-2 1-16,2 2-1 16,-3-2 1-16,0 0-1 15,1 0-1-15,0 0-1 16,0 3 0-16,0 5 0 16,0 0 0-16,8 22 0 15,-3-21 0-15,3-4-1 16,0 4 0-16,1-5 1 15,-1 2 0-15,-1-1 0 16,4-1 0-16,-2 0 0 16,1 0 0-16,-2 1 1 15,-4 1-1-15,-4 4 1 16,3 3 0-16,-5-1 0 16,-4 0-1-16,4 1 0 0,-9-3-2 15,4 6-22-15,-1-2-18 16,-12-1-64-16,-1-1-65 15,-1-2-279-15</inkml:trace>
  <inkml:trace contextRef="#ctx0" brushRef="#br0" timeOffset="177799.34">21411 8559 756 0,'0'0'264'0,"0"0"-238"0,2 0-14 0,-2 0 7 15,0 0 5-15,0 0 44 16,0 0 20-16,0 0 27 15,0 0 15-15,0 0-19 16,0 0-19-16,9 3-36 16,31 28-16-16,-19-22-24 15,-3 2-3-15,4 3-6 0,-1 1-2 16,-4 5-2 0,0 0 1-16,-5 4 1 0,-3 0-1 15,-6 1 2-15,-3 1-1 16,-4-6 2-16,-3 3-1 15,-4-3 0-15,-2-2 1 16,-2 1-1-16,1-3 0 0,1-4 1 16,-2-3-3-16,5-4-1 15,2 0-1-15,0-3-6 16,6 1-19-16,-2-3-92 16,1-3-81-16</inkml:trace>
  <inkml:trace contextRef="#ctx0" brushRef="#br0" timeOffset="178799.2">21066 9892 1017 0,'-2'-1'384'0,"1"-2"-255"0,3 1-121 15,-2 2-6-15,0 0-1 16,0 0 4-16,0 0 13 15,0 0 5-15,0 0 6 16,0 0 3-16,4 9-8 16,27 25-3-16,-21-20-6 15,-1 2-3-15,3 1-6 16,0 2-1-16,0 0-1 16,2 0-1-16,-5 1 0 15,-1 2 1-15,-4-3 2 16,-1-1 2-16,-3-3 2 0,-5-2 0 15,-1-2 0-15,-2-1 0 16,-5-2-2-16,-1-1-2 16,-4-4-3-16,2-1-1 15,-2-3-6-15,1-4-10 16,0-7-37-16,-2-3-32 0,5-4-101 16,2-1-60-16</inkml:trace>
  <inkml:trace contextRef="#ctx0" brushRef="#br0" timeOffset="179082.27">21092 9844 517 0,'-1'-3'291'0,"2"0"-43"15,1 0-68-15,-3 3-55 16,1-1-16-16,-1 0-27 15,0 0-12-15,1 0-21 16,0 0 0-16,0 0 4 16,3-3 3-16,4 0-9 15,30-22-9-15,-17 22-16 16,1 0-9-16,-4 4-10 16,-2-2 0-16,-2 1-2 0,-2 1-1 15,-3-1-11-15,-1 0-31 16,-6 1-131-16</inkml:trace>
  <inkml:trace contextRef="#ctx0" brushRef="#br0" timeOffset="182931.91">20663 4247 355 0,'-2'-1'146'0,"-2"-2"-76"15,4 0-4-15,0 2 8 0,0 1 20 16,0-1 21-16,0 0-1 16,6-10-14-16,20-26-19 0,-6 16-28 15,4-4-8-15,11-7-4 16,5-2 1-16,11-10-2 15,2-2-4-15,3-1 8 16,-1 0 0-16,1 3-1 16,-1 5-1-16,-6 3-23 15,-4 4-5-15,-15 11-10 16,-5 2-2-16,-11 12-2 16,-5 1 8-16,-5 6-52 15,-4 7-62-15</inkml:trace>
  <inkml:trace contextRef="#ctx0" brushRef="#br0" timeOffset="183666.1">21816 3235 770 0,'0'-6'343'0,"-2"-7"-142"0,3 1-151 16,1 1-15-16,0-1-16 16,2 2 3-16,-4 0 28 15,-4 2 8-15,-2 3 11 16,1 1-4-16,-2 3-33 16,3 1-13-16,-8 5-17 15,-5 2-2-15,5 6-1 16,-4 3-1-16,6 4 0 15,1 3 0-15,2 3 0 16,3-2 0-16,7 2 0 16,8-2 0-16,5-1 0 0,4-4 0 15,1-5 1-15,4 1 0 16,2-2 1-16,4 0 0 16,1 0 0-16,-2-1 0 15,-2 2 0-15,-4 1 0 16,-6 5 0-16,-4 0-1 15,-12 2 1-15,-2-1 0 16,-7-1 1-16,-6 0 1 16,-3-5 0-16,-4 1 1 0,-2-5-1 15,0-3 2-15,-3-5 0 16,2-2-1-16,2-4 1 16,2-4 1-16,4-4 3 15,0-4 4-15,7 1 7 16,0-4-1-16,6 0-4 15,4 2-6-15,1-2-7 16,7 4-1-16,2 1-2 16,1 3 0-16,1 3-2 15,-3 1 2-15,1 4-36 16,-2-3-26-16,-2 5-125 16</inkml:trace>
  <inkml:trace contextRef="#ctx0" brushRef="#br0" timeOffset="184199.22">22088 2862 597 0,'2'-2'205'0,"5"1"-193"0,-1 2 0 0,-2 3 19 0,-3-3 21 15,-1 6 49 1,-1-1 5-16,-8 5-15 15,-1 4-19-15,-3 6-43 0,1 2-10 16,3 2-6-16,0-3 0 16,2 1-5-16,2-2-3 15,5-2-1-15,2 2-2 16,6-4 0-16,1 0 0 16,6-7 0-16,0 0 1 15,-1-7-28-15,3-2-31 0,1-3-113 16</inkml:trace>
  <inkml:trace contextRef="#ctx0" brushRef="#br0" timeOffset="184799">22217 2864 721 0,'-3'0'254'0,"-1"-1"-230"16,3 0-4-16,0 1 4 16,1 0 24-16,0-1 57 15,0 1 10-15,0 0-3 0,0-1-16 16,0 0-50-16,0 1-13 15,7-3-15-15,6-1-8 16,20-3-6-16,-17 7-1 16,-4 0-2-16,0 1 0 15,0 2 0-15,-1 2-1 0,-5 1 0 16,-1 1 1 0,-5 1 6-16,-4 1 1 0,-2 3 3 15,-1-1-1-15,-3 1-4 16,0 2-1-16,1-3-2 15,2 2-2-15,3-2-1 16,1-4 0-16,6-2-1 16,2 0 1-16,5 0 0 15,5 0 0-15,2 3 2 16,1-3 0-16,0 0-1 16,-4-1 0-16,1 0-1 15,-2 2 0-15,-4-1 0 16,0 2 0-16,-9 1 1 15,-1 1 0-15,-6-2 0 16,-5 3 2-16,-1 0-2 16,-4 0-5-16,2-1-40 15,1-2-28-15,2-5-77 0,3-4-46 16,4-5-85-16,3-4-30 16</inkml:trace>
  <inkml:trace contextRef="#ctx0" brushRef="#br0" timeOffset="185148.9">22480 2805 405 0,'-3'0'179'0,"-1"1"-75"0,1 0-17 0,-2 3-10 0,1 1 6 0,-1-1-4 16,0 3-12-16,2-2-19 15,2-1-8-15,3 0-12 16,2 0-1-16,1-1 0 16,3 2 3-16,3 0 14 15,2 3-3-15,5 0-6 16,-3 3-7-16,-6 3-21 16,0 3-2-16,-2 3-1 15,-1 0 2-15,-2 1 2 16,-4-2 1-16,-4-2 3 15,0 1 0-15,-1-5-1 16,1-1-1-16,-1-3-4 16,0 0-2-16,3-3-1 0,-1 0 1 15,2-1-48-15,-1 1-62 16</inkml:trace>
  <inkml:trace contextRef="#ctx0" brushRef="#br0" timeOffset="185815.56">22223 3631 513 0,'-1'-5'231'0,"-4"-5"-99"0,3 0-14 15,0 4-32-15,-1-2 1 16,2-3 12-16,-1-2-5 15,-2 0 0-15,1-1 0 16,-4 3-28-16,2 0-7 0,0 2-11 16,-1 3-5-16,4 2-7 15,0 2-7-15,-2 2-15 16,2 2-8-16,1-2-7 16,0 0-3-16,-1 17 1 15,-3 29 1-15,7-15 1 16,3 0 0-16,1-3 1 15,0 1 0-15,0-6 1 16,-5-2 0-16,3-3-1 16,-2-4 2-16,2-5-1 15,0 2 0-15,-2-7 0 16,1 2 0-16,0-3 1 16,0 1-7-16,0-1-56 15,-3-2-56-15,0 0-233 0</inkml:trace>
  <inkml:trace contextRef="#ctx0" brushRef="#br0" timeOffset="205982.69">20655 4008 410 0,'-2'-2'193'0,"-3"1"-58"0,2 2-115 0,2-1-23 16,1 0-1-16,0 0 6 16,0 0 26-16,0 0 52 15,0 0 20-15,-1-1 32 16,0 0-14-16,0 0-41 16,0 0-15-16,0 1-26 15,0-2-8-15,0-2-11 16,-1 0-4-16,0 0-4 15,-1-3 3-15,-9-21 9 16,9 22 3-16,-1 1 2 16,0 1-3-16,-3-1-8 15,1 2-5-15,-6-1-4 16,2 2-1-16,-4-2 0 0,0 3-2 16,-1-1 0-16,-3 0 0 15,0 1 0-15,-2 0 1 16,-1 3 4-16,-1 0 1 15,0 2 1-15,4 2-1 16,-1 0-6-16,1 3 0 0,-1 3-3 16,-3 1 1-16,5 2 0 15,1-1 0-15,-2 1-1 16,4 0 1-16,-1 2 1 16,0-1 0-16,2 1 2 15,-1 0 1-15,2-2-1 16,-1 2 1-16,5 1-2 15,1-1-1-15,2-1 0 16,0 1 0-16,0-1 0 16,2 3-1-16,0-1 1 15,2 0 1-15,4 0 3 16,2-2 2-16,5 1 0 16,2 2 1-16,2 0-3 15,2-1-1-15,0-1-1 16,2 0-1-16,0-4 2 15,1-1 0-15,0 1-1 16,-3 0 1-16,4 0-2 16,-3-4 0-16,1 1 0 0,2-3 0 15,-2 2-2-15,3 0 1 16,-2-4 1-16,2 2 0 16,-3-7 2-16,0 1 0 15,2-1 2-15,1-4-1 16,2 2 0-16,1-2 0 0,0-1-1 15,-1-2 0 1,0-4 2-16,-1-3 0 0,-2-2 1 16,0-1-1-16,3-3 1 15,-3-3-1-15,4 0-1 16,2-1 0-16,-5 0 0 16,0 0 1-16,-4 0 5 15,-3 2 2-15,-3 1 3 16,-2-1 1-16,-4 3-4 15,0 0 0-15,-3 0 2 16,0 4 2-16,-2 1 2 16,-3 0-1-16,-1-2-6 15,-2 0-1-15,-2-2-3 16,-1 0-1-16,-4 1-1 16,0 2 0-16,-4-1-2 15,-1 2-1-15,-3 0-1 16,1 1-1-16,1 1 0 0,-2 0 0 15,1 3-1 1,-7-1 0-16,3 4-1 0,1 0 0 16,-6 1 0-16,3 1 0 15,-5 1 0-15,1 4 0 16,-2 0 0-16,1 2-1 16,0 1 1-16,2-1 0 0,3 3-1 15,-2 1-1 1,-3 5 0-16,-4 3-2 0,-8 14-20 15,-4 5-4-15</inkml:trace>
  <inkml:trace contextRef="#ctx0" brushRef="#br0" timeOffset="-200531.54">20631 3956 338 0,'4'-1'136'0,"5"-6"-76"0,2 0-39 0,2 0 9 0,-5-1 4 15,-2-1 20-15,3 1 10 16,-6-4 15-16,1 1 15 16,-4 0 9-16,-3-1-8 15,1 3-24-15,-3-2-3 16,-4 1-21-16,-1 0-1 16,-6 3 4-16,-1 2-11 15,-5 1-8-15,-3 2-4 16,-1 6-6-16,-2 4 3 0,0 3 2 15,-1 2-2-15,1 1-9 16,1 3-5-16,1 2-6 16,6 3-1-16,0 0-1 15,2-1 0-15,3 3 2 16,-4-1 2-16,4 3 5 16,0 3 0-16,-1-1-1 15,3 2-3-15,2-3-3 16,1-2-1-16,5 0 0 15,1 1 1-15,4 0 1 16,3 0 1-16,5-1-1 16,0-1 1-16,5-2-1 15,2 3 1-15,2 0 2 16,3 1 1-16,-2-5 1 16,7-1 2-16,2-1-2 15,3-2 0-15,8 2-3 0,-2 0-1 16,6-4-1-16,2 0 0 15,-2-4 0-15,3-4 1 16,-3-4-2-16,-4-6 17 16,1-5 6-16,-1-4 2 15,-5-5 1-15,4-2-16 0,-6-8-6 16,-1 1 1-16,-2-7 5 16,-8-3 1-16,-3-1 4 15,-9-6-1-15,-2 2-3 16,-2 1-3-16,-6 1-5 15,-1 4 4-15,-8 2 6 16,-2 2 4-16,-6 2 6 16,-3 2-4-16,-8 4-9 15,-6 1-5-15,-7 7-6 16,1 1-2-16,-3 5-1 16,4 6-2-16,2 5 5 15,-2 3-27-15,-1 8-58 16,0 2-35-16,6 3-111 15,5 3-52-15</inkml:trace>
  <inkml:trace contextRef="#ctx0" brushRef="#br0" timeOffset="-199614.49">20297 4089 720 0,'-1'-1'256'0,"2"1"-216"0,2 0-30 0,-3 0-8 15,0-1 1-15,0 0 33 16,0 0 14-16,0 1 24 16,0-1 9-16,0 0-19 15,-1 0-12-15,1 0-21 16,-1 0-6-16,-11-5-6 15,-25-21 0-15,18 17-2 16,-3 1 1-16,-1-1-4 16,-4-1-4-16,0-2 15 0,-3 0 2 15,-2-4 5-15,1 3 3 16,0-4-4-16,-2 0 1 16,-2 0 6-16,-4-1 4 15,-4-2-2-15,2 4-4 16,0-3-8-16,4-1-6 15,4-1-9-15,1-5-3 0,3-3 9 16,0-6 4-16,1-2 4 16,-4-3-3-16,-1 0-11 15,0 6-4-15,0 0-6 16,1 2 1-16,5 6 0 16,-1-2-1-16,3 0 2 15,1 1 0-15,1-2 1 16,3-1-1-16,3 0-1 15,1-1-2-15,0 3 0 16,2 0-1-16,1 0 0 16,4 2 0-16,-1 1-1 15,0 1 0-15,0-3 0 16,3-1 0-16,1-4 0 16,3 0 0-16,1 1 0 15,0 1-1-15,2 1 0 16,1 1 0-16,6 0-1 0,3 1 1 15,3-1-2 1,-1 0 1-16,5 2 0 0,0-3 0 16,4-1 0-16,3-1 0 15,3-3 1-15,1 3-1 16,-4 3 1-16,-1 5 1 16,-8 7 0-16,-4 5 0 15,-7 6 0-15,-1 3 0 16,-2 3-3-16,0 0-1 0,-1 0 0 15,-1 0 0-15,0 0 5 16,-2 5-12-16,0 10-61 16,-31 20-51-16</inkml:trace>
  <inkml:trace contextRef="#ctx0" brushRef="#br0" timeOffset="-198397.72">19818 1881 349 0,'4'0'147'0,"7"-2"-67"0,-1-2 3 16,-1 1 5-16,-2-4 6 0,0-2 6 16,-2 1 15-16,-1-3 20 15,0-1-7-15,-4-2-21 16,0-1-18-16,-3-2-29 15,-4-1-8-15,-2 1-13 16,-2-1-4-16,-5 3-7 16,0 3-7-16,-3 4-9 15,-1 5-5-15,-2 4-5 16,-1 5-2-16,-4 7 0 16,-1 0 0-16,4 7-1 15,3-1 0-15,1 3 0 16,0 1-1-16,0 2 1 15,1 1-1-15,5 3 1 16,5-1 0-16,4-2-1 16,5 1 2-16,5-7-1 15,6 2 1-15,3-6 1 0,5-3 0 16,2-4 2-16,0-7 0 16,7-3 1-16,2-5 1 15,4-6-1-15,2-2 1 16,-1-2-2-16,-3-2 0 15,-5 0 0-15,-2 1 0 16,-9-3 1-16,0 5-1 16,-7-2 2-16,-1 4-1 15,-4 4 0-15,-4 0 0 0,4 5-4 16,-4 1-2-16,-2 3-3 16,1 0-1-16,0 0 2 15,-4 13 2-15,-11 29 2 16,5-22 0-16,7 3-1 15,1 0 1-15,4 1 0 16,3-3 0-16,1-2 0 16,3-2-1-16,2-6 1 15,5 0 0-15,-1-5 0 16,5-3 2-16,-3-4 0 16,0-1 0-16,7-5 1 15,-2-3 9-15,7-1-32 16,0-4-27-16,-4-1-118 15,2 0-267-15</inkml:trace>
  <inkml:trace contextRef="#ctx0" brushRef="#br0" timeOffset="-197813.95">20197 1146 654 0,'4'1'234'0,"4"-1"-185"0,0 2-47 0,-2 0 2 16,0 1 13-16,-4 1 14 15,-2 2 37-15,-2-3 14 16,-6 2 6-16,0 4-5 16,-5 4-29-16,-3 3-13 15,0 5-19-15,-1 4-8 16,1 4-9-16,3 1 0 15,4 0-3-15,1-2 0 0,8 2 0 16,0-5 0-16,6 2 1 16,2-5 0-16,3-6 1 15,5 3 0-15,6-5-21 16,2 2-22-16,6-8-52 16,1-2-38-16,2-4-214 15</inkml:trace>
  <inkml:trace contextRef="#ctx0" brushRef="#br0" timeOffset="-197180.9">20353 1239 338 0,'-3'-3'154'15,"-2"2"-68"-15,1-3-20 16,2 3-3-16,2 0 8 16,0 0 18-16,0 0 7 15,0 0-19-15,0 0-12 16,0 0-21-16,5-1-8 0,5-3-16 15,25-8-4-15,-19 13-9 16,-1 0-3-16,4 2-2 16,-4-1-1-16,1 3-1 15,-4 0 0-15,-3 4 0 16,0 0 1-16,-4 2 2 16,-2 3 1-16,-4 0 2 15,-4 1 1-15,-6 0 0 16,-1 4 1-16,-3-2-2 15,0 0 0-15,1-2-2 16,4-2-1-16,4-4 0 16,1-4-2-16,5 0 0 15,0-4 1-15,6 0 0 16,3 0 1-16,5 0 0 16,2 0-1-16,0 0-2 0,0 2 0 15,-3 0 0-15,-1 3-1 16,-2 5 0-16,-1-1 0 15,-3 7 1-15,-2 1 0 16,-2-3 0-16,-3 3 1 16,-4-1 0-16,-6-1 1 15,0 4 0-15,-3-4 0 16,-2 1 0-16,0 1 1 0,-4-5-1 16,0 1-24-16,1-3-119 15,2-6-94-15</inkml:trace>
  <inkml:trace contextRef="#ctx0" brushRef="#br0" timeOffset="-196680.88">20670 1169 356 0,'1'3'126'0,"-3"3"-83"0,2-1 11 15,-2-2 32-15,0 1 11 16,3-1 10-16,2-1-13 15,-3-2-20-15,0 0-10 16,1 0-33-16,11 5-10 16,21 15-13-16,-19-10-3 0,-3 0-1 15,1 0-2-15,0 3 2 16,-3 1 1-16,2 4 2 16,-2 1 0-16,1 7 1 15,-3 2-2-15,-3 2 0 16,-4 0 1-16,-3 0 15 15,-1-5 7-15,-2-3 6 16,-1-2 1-16,-3-5-12 16,0 0-7-16,0-4-7 15,5 3-1-15,-1-5-4 16,3 0 1-16,2-2-1 16,-4-3 0-16,6 0-12 15,0 1-30-15,-1 3-130 16</inkml:trace>
  <inkml:trace contextRef="#ctx0" brushRef="#br0" timeOffset="-196098.02">20382 2015 375 0,'0'-4'243'0,"0"-1"7"0,2 1-143 0,2 0-70 16,-2 2-17-16,-2 0 21 15,0 2 21-15,0 0 16 16,-1 0-4-16,0 0-29 0,1 0-19 16,-2 3-13-16,-5 16 1 15,-8 28 3-15,14-15 1 16,-6 5 2-16,0-1-1 16,2-4-3-16,-2-2-3 15,7-8-3-15,-4-1 3 16,5-4 12-16,1-4 1 15,-3-1 1-15,3-3-4 0,0-2-12 16,-2-2-3-16,0 0-1 16,0 0 0-16,-5-2-2 15,0 1-29-15,-4 3-152 16</inkml:trace>
  <inkml:trace contextRef="#ctx0" brushRef="#br0" timeOffset="-178164.65">22873 4329 61 0,'-2'-1'25'0,"1"-3"-11"0,-2 0-11 0,3-1 5 15,4-1 14-15,-3 1 2 16,2 2-1-16,-2-1-4 15,1 3-14-15,0-1-1 16,-3 1 13-16,0 0 1 16,0 0 0-16,1 0-1 0,0 1-15 15,0 0-1-15,0 0 0 16,0 0 2-16,0 0 6 16,0 0-1-16,0 0-2 15,0 0-4-15,0 0-24 16,0 0-32-16</inkml:trace>
  <inkml:trace contextRef="#ctx0" brushRef="#br0" timeOffset="-177347.38">22683 4249 65 0,'-7'2'28'0,"-9"0"-13"0,-3 5-12 0,-2 0-2 16,-1 1 0-16,-2 5 37 15,-2-2 11-15,5 5 19 16,-3 2 7-16,2 4-27 15,-2 4-8-15,-1 3-10 16,2 1-1-16,2 2 9 16,2-1 4-16,5 0 17 15,-1-2 4-15,5-5-2 16,5-2 0-16,4-1-12 16,2 1-6-16,4 0-11 15,3 3-7-15,3 3-5 16,1 3 0-16,3 2 1 15,1-3-1-15,3 1-4 16,3-5-3-16,1-7-2 0,0-1 0 16,-1-6 5-16,1 2 4 15,0 0 0-15,1-1 1 16,4-5-13-16,-2-6 33 16,4-5 9-16,-1-7 1 15,4-5 12-15,2-2-37 16,0-10-11-16,1 4-3 15,-7-8-9-15,-5-1 22 0,-9 0 8 16,-2-9 1-16,1-1 7 16,-2-1-23-16,-2 1-6 15,-2-5-1-15,-5 2 3 16,0 5 0-16,-4-3 1 16,-3 7-1-16,-6 5-2 15,-3-1-1-15,-2 8-4 16,-1 1-2-16,-12 1-3 15,-5 4-1-15,-9 5-2 16,-7 1-1-16,1 7 0 16,0 4-2-16,3 3 0 15,5 7 18-15,9 7-70 16,1 3-53-16</inkml:trace>
  <inkml:trace contextRef="#ctx0" brushRef="#br0" timeOffset="-106431.59">20644 1086 584 0,'-7'-9'219'0,"-4"-7"-172"0,1 0-15 16,-5 1-5-16,0-1 11 15,-4 2 18-15,-5-1 26 16,1-1 8-16,0 2 2 16,1-2-13-16,1 5-26 15,0 0-13-15,0 2-18 16,0 1-7-16,-2 0-9 15,0 4-1-15,-4 4-4 16,-6 2-1-16,-4 6 0 16,-3 4 1-16,-4 4-1 15,0 3 1-15,0 4 0 16,0 0 0-16,5 5 0 0,-3 1 2 16,0 3 0-16,4-2 0 15,-4 4 0-15,5 1-1 16,1 2 0-16,0 2-1 15,6 4 1-15,0-1 0 16,7 6 2-16,2-2 1 16,2-1-1-16,3-2 1 15,0-8-1-15,0 0-1 0,4-3 0 16,2 2 0-16,4 0-1 16,2 2 0-16,4 2 0 15,1 1 1-15,4-1-1 16,4-2 1-16,1-3 0 15,6-1-1-15,0 1 0 16,-1-2 0-16,1-2 0 16,-1-1 0-16,4 2-1 15,2 0 1-15,2 1 0 16,4 0-1-16,4-4 2 16,3-3-2-16,4-4 1 15,1 2 1-15,0-3-2 16,2 0 0-16,-6-1 1 15,0-1-1-15,0-3 1 16,-1 0 1-16,4-3-1 16,2-1 1-16,-1-7 1 0,1-2 1 15,1-5 0-15,-1-3 1 16,1-4-1-16,-2-2 1 16,1-4-2-16,2-1 0 15,0-3 0-15,2-2 0 16,-3-4 0-16,1 0 0 15,-9-7 0-15,0-1 1 16,-1-6 0-16,-2-1 0 16,5 0 0-16,-3-1 0 0,-3-1 0 15,0-3-1-15,-2-10 19 16,-2-4 1-16,-7-4 3 16,1 2 2-16,-6 7-18 15,-3 5-2-15,-3 1 0 16,-6-1 2-16,-7-3 4 15,-6-3 4-15,-13 2 2 16,-5 2-1-16,-12 4-5 16,-8 1-5-16,-5-2-5 15,-2 4-3-15,-17 4-3 16,-4 8-3-16,-9 22-12 16,-6 10-23-16,0 26-69 15,-4 13-75-15</inkml:trace>
  <inkml:trace contextRef="#ctx0" brushRef="#br0" timeOffset="-86097.05">19706 2386 132 0,'0'-2'100'0,"2"-2"2"0,1-3-11 15,2 3-5-15,1-1-4 16,-1 0-1-16,2 2-10 16,-2 0-7-16,0-1-20 15,3 2-10-15,0-2-18 16,1 4-3-16,3-1-5 15,2 1-2-15,4 0-2 16,2 0-1-16,6 3 0 16,5-1-1-16,4 0-1 15,2 3 1-15,4-1-1 0,-1 0 0 16,3-1 0-16,6-1 0 16,4-1 0-16,2-2 1 15,5-2-1-15,-2-2 0 16,-2-2 1-16,-2-3-1 15,0 0 1-15,0-2 0 16,-2 1-1-16,-1-1 1 16,-9-4 1-16,-3-6 0 0,-5-8 1 15,-4-2-1-15,1-6 1 16,-1-1-1-16,0-4 0 16,0-4 0-16,-2 0-1 15,2 0-1-15,-9-10 1 16,-2-4 1-16,-4-8 0 15,-5-3 0-15,3 1 0 16,-4-1 0-16,-5-4-1 16,3 1 0-16,-10 1 1 15,3 7 4-15,-6 7 9 16,-7 1 9-16,-2 0 15 16,-8-1 4-16,-9 9 3 15,-4 2-6-15,-8 13-11 16,-1 4-8-16,-4 3-10 15,1 3-1-15,-2 2 0 16,1 4 7-16,-5 4 7 16,-1 2 2-16,-4 4 9 0,0 2-5 15,8 6-8-15,0 2-3 16,-6 9-9-16,-4 3-2 16,-5 8-3-16,-1 4 0 15,10 2-5-15,5 2 0 16,0 4 0-16,1-2 1 15,-3 9 1-15,-2 4 0 0,6 9 0 16,1 2 0 0,6 5-2-16,-1-2 0 0,2 1 1 15,2 3 0-15,4 2 1 16,3 3 0-16,11-4 1 16,5-4-1-16,8-5 1 15,7-3-1-15,6 4 1 16,6 2 0-16,7 2 1 15,2 3-1-15,7-1 1 16,-1-1 0-16,4 2 0 16,5-1-5-16,3 1-34 15,3-1-39-15,3-3-177 16</inkml:trace>
  <inkml:trace contextRef="#ctx0" brushRef="#br0" timeOffset="-52165.12">1296 9609 293 0,'-1'-1'163'15,"0"-2"-28"-15,0 3-77 0,1-1-42 16,-1 0-2-16,1 0-1 0,0 0 0 15,0 0-2-15,0 0 5 16,0 0 13-16,0 1 1 16,0-1-6-16,5-2-6 15,6 1-14-15,26-23-2 16,-16 25-1-16,2 0 0 16,6 0 1-16,-1 0-1 15,6 0 3-15,4 0 8 0,7 0 16 16,6-3 4-1,6-2 3-15,1-2-6 0,5 0-13 16,-1-1-4-16,-6 3 0 16,0 0 0-16,-1 0-1 15,0 3 0-15,-2-1-3 16,-5 1-2-16,-3 0 1 16,-5-2 2-16,-4-3 4 15,0 2 0-15,-7-1-1 16,-3 4-4-16,-4 0-4 15,-6-1 9-15,-6 2 35 16,-4 0 16-16,-5 1 20 16,-1 0-4-16,1 1-24 15,-2-1-13-15,1 0-17 16,-1 0-6-16,0 0-10 16,-10 1-3-16,-26 9-4 15,22-3-3-15,-6 1-27 0,-1 5-47 16</inkml:trace>
  <inkml:trace contextRef="#ctx0" brushRef="#br0" timeOffset="-49098.16">2490 12492 1093 0,'2'-7'432'0,"1"-12"-289"0,2-2-80 16,5-2-51-16,0 0-7 0,0 1-3 15,0 0 1-15,-5 3 25 16,-4 0 13-16,-1 3 26 16,0 3 10-16,0 4-15 15,-1 2-12-15,-1 4-23 16,-3 2-13-16,-2 5-13 15,-8 5-2-15,-11 10-3 16,-5 4 1-16,-10 6 2 16,1 3 1-16,-2 0 0 15,4 0 0-15,5 3 0 16,3 0 0-16,8-2-1 16,4 0 0-16,9-6-1 15,5 0 1-15,6-4-1 16,3-4 1-16,8 1 0 15,5-4 1-15,8 1 0 16,7 2-1-16,4-4-1 0,2 5-1 16,0-1-15-16,-2 1-2 15,-3 1 0-15,-5-3 1 16,-8-1 15-16,-3-1 4 16,-4 0 0-16,-2 1 0 15,-6 0 1-15,-4-4-1 16,-3 2 1-16,-4 0 0 15,-4 0 0-15,-6 1 2 16,-8-7 12-16,-5-2 5 0,-6-4 7 16,0-2 2-16,-6-3-9 15,-2-4-4-15,0-5-7 16,0-3 1-16,8-4 0 16,-2-1 5-16,11-2 5 15,4 1 3-15,4-1-1 16,4 0-5-16,6 1-6 15,3 1-5-15,9-1-6 16,6 0-2-16,9 0-2 16,1 1-1-16,5 2-19 15,3 3-27-15,4 5-124 16</inkml:trace>
  <inkml:trace contextRef="#ctx0" brushRef="#br0" timeOffset="-48615.08">2909 11734 1136 0,'-1'-1'453'0,"-2"-5"-257"0,-1 3-172 15,3 3-33-15,0 0-15 16,0 0 0-16,0 0-1 16,-2 8 17-16,-19 34 8 15,6-18 2-15,0 11 7 16,-4 2 0-16,1 9 1 15,2 0 1-15,5-4-8 0,3-2 0 16,9-10-2-16,5-2 5 16,9-4-40-16,5-3-40 15,7-7-166-15</inkml:trace>
  <inkml:trace contextRef="#ctx0" brushRef="#br0" timeOffset="-48048.53">3074 11779 1474 0,'-3'-2'529'0,"1"2"-435"15,2 0-84-15,0-1-47 16,0 0-20-16,1 0-21 16,15-3 11-16,23-7 29 15,-24 6 30-15,-3 0 45 16,-1 1 9-16,-2 1 1 16,3 1-11-16,1 3-26 0,-1 2-7 15,-1 3-3-15,-7 1-2 16,0 2-2-16,-4 3 0 15,-5 2 0-15,-1 3 1 16,-10 1 2-16,-2-1 1 16,0 1 0-16,3 1 0 15,6-2 0-15,3-2 0 0,6-1-2 16,3-4 0-16,9-4 0 16,5-4-1-16,7-2-2 15,3-2-6-15,3 2-3 16,-6-1 0-16,-3 2 3 15,-2 2 5-15,-6 1 5 16,0 3 0-16,-4 3 1 16,-3 0-1-16,-7 6 1 15,-4 1-1-15,-7 0-1 16,-3 2 1-16,-1 2-1 16,-2-3 1-16,-1 1-43 15,0-2-29-15,1-7-94 16,4-3-60-16</inkml:trace>
  <inkml:trace contextRef="#ctx0" brushRef="#br0" timeOffset="-47748.09">3435 11736 1253 0,'1'1'496'0,"0"1"-269"0,3 3-213 0,2 2-10 0,6 3-3 15,2 1-1 1,3 0 0-16,-2-1 0 0,-1-1 0 16,-2 1 1-16,-2 1 0 15,-2 5 1-15,-4 3 0 16,0 3 1-16,-2 7 0 15,-2 4-1-15,-7 6 9 16,-6 5-23-16,-12 8-72 16,-4 5-63-16</inkml:trace>
  <inkml:trace contextRef="#ctx0" brushRef="#br0" timeOffset="-47048.14">2875 12975 905 0,'-5'-7'435'0,"-2"-3"-63"0,6-3-348 15,1 1-20-15,2-1-10 16,2 0-4-16,-5 1 1 16,1 4 7-16,-1 3 25 15,-1 4 15-15,3 2 2 16,-1-1-4-16,0 0-21 15,0 21-10-15,5 37-3 16,-3-18-1-16,-2 7 0 0,1 4 0 16,-4-4-1-16,-2-5 0 15,0-13 0-15,1-6 1 16,1-10 0-16,2-4 1 16,1-6 4-16,-1-4-2 15,2-15-2-15,0-2-2 16,5-14-5-16,3 0 2 0,0-5 9 15,0-6 9-15,-4-1 21 16,-3-1 6-16,0 7 4 16,-3 6 0-16,1 12-7 15,0 7-4-15,1 8-9 16,-1 4-10-16,2 13-13 16,-2 8-3-16,0 18-12 15,1 9-15-15,-2 14-47 16,-1 7-241-16</inkml:trace>
  <inkml:trace contextRef="#ctx0" brushRef="#br0" timeOffset="-42148.18">1409 9578 873 0,'0'-3'331'0,"0"-1"-249"15,0 0-44-15,0 4-33 0,0-1-2 16,-1 0 17-16,-1-8 16 15,-9-29 28-15,3 22 14 16,-5-3 6-16,-2 0-4 16,-1-6-13-16,-5-8-3 15,-1-7-10-15,-1-5-8 16,-2-11-13-16,0-2-9 0,0-3-15 16,1 2-3-16,6 2-3 15,6 4-2-15,6 2 1 16,4 4-1-16,2 7-1 15,3 2 1-15,3 6 0 16,1-1 0-16,3 2 0 16,-1 0 0-16,5 0-1 15,1 2 0-15,5-1 0 16,4 0 0-16,2-1-1 16,6 1 0-16,3 1 0 15,1 2 0-15,3 4 0 16,0 0 1-16,7 1-1 15,4 3 0-15,3 2 0 16,5 4 0-16,2 2 0 16,-3 0 1-16,4 3 0 15,-1-1 0-15,-3 3 0 16,4 1-1-16,-6 1 1 0,-3 5-1 16,-2 5-1-16,-2 1 1 15,-4 8 0-15,3-5 0 16,-1 3 1-16,-1 1 0 15,0-2 0-15,-1 3 0 16,-11-2 0-16,2 2 1 16,-4 2-1-16,-1 1 0 15,0 3-1-15,-3 3 0 16,-3 4 1-16,-3 3 0 0,-2 3 0 16,-4 3 0-16,-4-1 0 15,-2-1 0-15,-2 1 1 16,-3-4-1-16,-3-1 1 15,-1-2 0-15,-2 3-1 16,-3 4 1-16,-2 8-1 16,-1 1 1-16,-3 3-1 15,-1 0 1-15,-3-3 0 16,-2 1-1-16,-1-3 1 16,1 2 0-16,-1 0-1 15,-1-4 2-15,0-4-1 16,1-4 0-16,-3-11 1 15,3-2-1-15,-1-5 2 16,-1 0-1-16,-6 0 1 16,-2 2 0-16,-10 0-1 15,-2-1 1-15,-4 1-2 0,0 1 1 16,-1 1 0-16,-2-2-1 16,-3 0 0-16,-4-2 1 15,-7-2 0-15,-5 0 0 16,-3-1-1-16,-8-2-1 15,-10 6-4-15,-8 0-26 16</inkml:trace>
  <inkml:trace contextRef="#ctx0" brushRef="#br0" timeOffset="-34680.06">4234 9487 126 0,'-1'-1'64'0,"0"-2"-21"0,1 3-2 0,0 0 18 16,0 0 16-16,0 0 27 16,0-1 5-16,0 0-7 15,0 0-12-15,0 0-15 16,0 0-4-16,0 0-13 15,0 1-7-15,0-1-15 0,0 0-5 16,0 0-4-16,0 1 3 16,0-1 0-16,0 0-2 15,0 0-6-15,0 1-5 16,7-1-5-16,2 0-2 16,26 1-2-16,-21 0-1 15,0-3 0-15,3 1 0 0,0-2 3 16,-1 1 5-16,4-1 6 15,-2 0 2-15,6 3 3 16,0-3-1-16,3-1-3 16,3 0-3-16,-1 1-3 15,2 1-3-15,1 2-3 16,-1 1 0-16,-2-3 2 16,1 0 2-16,0 2 2 15,-3-1 2-15,2 2-2 16,-2-1 0-16,1-1-2 15,2 0 0-15,1-3 0 16,0 3 1-16,4 1 1 16,-2-3-1-16,1 3-4 15,0-2-2-15,-1 0-3 16,-2 3-1-16,1-4 0 16,-1 3-1-16,-1-2-1 0,4-1 0 15,2 3 0-15,0-4 1 16,-2 4-1-16,0-1 0 15,-6-1-1-15,2 3 1 16,-4-2 0-16,1 0 0 16,-1 0-1-16,-1-1 1 15,1 2-1-15,-4-2 0 16,-2 1 0-16,-1 1 0 0,-4-1 0 16,-2 1 0-16,-5 1 0 15,-1 0 0-15,-5 0 0 16,0 1 0-16,-2-1 0 15,0 0 0-15,0-1-2 16,0 1 0-16,0-1-1 16,0 1 0-16,0 0 1 15,-1 0 1-15,0 0 1 16,0 0-1-16,0 0 0 16,-9 2 0-16,-24 6 0 15,21-6-1-15,-2 1 1 16,-2 0 0-16,-1-1 1 15,-1-1 0-15,-3 0 0 16,-2 0-1-16,3 3 1 16,-5 1 0-16,-1 0 0 15,-1-3 0-15,-8 0 0 0,4 0 0 16,-3 0 0-16,0 3 1 16,1-2-1-16,0 2 0 15,1-2 0-15,1 0 0 16,-1 0 0-16,2 0 0 15,0-2 1-15,-1 1-1 16,-1 0 0-16,-1 0-1 16,0 4 0-16,2-1 1 15,0 0-2-15,2-2 0 0,2-2-1 16,1 0 0-16,3 0 0 16,3 0 1-16,1 1 0 15,-2-2 1-15,0-1 1 16,-3-1 0-16,4 0 0 15,-1 1 0-15,2 1 0 16,1 0 0-16,1 2-1 16,3 2 1-16,1-2-1 15,1-1 1-15,2 0-1 16,-1-1 1-16,1 0 0 16,1 2 1-16,-1-1-1 15,1-1 0-15,-2 0 0 16,3 0 0-16,-2 0 1 15,1 0-1-15,3 1 0 16,-5 0 0-16,2 2 0 0,3-3 0 16,-2 0 0-16,3 1 0 15,3 0 0-15,-4 0 0 16,3 2 0-16,2-1 0 16,-1 0-1-16,1 1 2 15,1-3-31-15,0 0-36 16</inkml:trace>
  <inkml:trace contextRef="#ctx0" brushRef="#br0" timeOffset="-30845.93">6570 9526 62 0,'-1'-1'52'0,"1"-2"17"0,-3 2-2 0,2 0 16 0,0 0 13 16,1 0 23-16,0 0 4 15,0 0-14-15,0 0-11 16,0 1-28-16,0-1-13 16,0 0-23-16,0 0-7 15,0 0-11-15,0 0-4 16,0 0-5-16,0 1-2 16,0-1-3-16,0 0 0 0,8-3 1 15,26-5-1-15,-24 7 2 16,1 0 0-16,3 1 2 15,0-1 4-15,4 2 8 16,0-2 5-16,0 0 8 16,1 1-1-16,3 0-2 15,3-1-3-15,3 1-7 16,-3 1-4-16,4-1-5 16,-1-1-1-16,0 0-3 15,4 0 1-15,-4-2 2 16,2 2 3-16,0-1 8 15,-1-1 2-15,-1 3-2 16,1-3-3-16,-3 0-9 16,3 1-2-16,-1 2-2 15,-3 0-1-15,-4 1 0 16,-1-2-1-16,0 0 1 0,-2 1-1 16,2-2 1-16,-1 1-1 15,-1-2 0-15,0 0 0 16,-1 2 0-16,-1 0 0 15,-2 2-1-15,-3 0 1 16,-1-1 0-16,-1-2 1 16,2 2-2-16,-1-1 1 15,1 1 0-15,-3 0 0 16,0-2-1-16,0 2 0 0,-4 1 0 16,4 0 0-16,-2 0 1 15,0 0-1-15,-1-1 0 16,1-2 0-16,-1 2 0 15,-1-3 0-15,2 4 0 16,-3 0 0-16,-1 0 0 16,0 0 1-16,-2 0-1 15,0 0 0-15,0 0 0 16,0 0 1-16,0 0 0 16,0 0 0-16,0 0 0 15,0 0 0-15,0-1 0 16,0 1 1-16,0-1 9 15,0 0 0-15,1 0 3 16,0 0-1-16,2 0-7 16,-2 1-2-16,0 0-1 0,2 0-1 15,-2 0 0-15,2 0-2 16,-2 0 2-16,-1 0-1 16,0 0 2-16,0 0 6 15,0 0 3-15,0 0 0 16,0 0-2-16,0 0-5 15,0 0-3-15,0 0 0 16,0 0-1-16,0 0 0 16,0 0 0-16,0-1 2 0,0 1 0 15,0 0 0-15,0 0-1 16,0-1-1-16,0 0-1 16,0 0 0-16,-1 0-1 15,0 1 0-15,0 0 1 16,-15 0 0-16,-35 1 0 15,17-5 0-15,-14 4 0 16,-4-1-1-16,-17 1-3 16,-9 4-10-16,-20 0-36 15,-9 1-26-15,-19 5-73 16,-6 2-47-16</inkml:trace>
  <inkml:trace contextRef="#ctx0" brushRef="#br0" timeOffset="-26097.73">21634 7142 208 0,'0'-4'143'0,"0"-2"10"0,0-3-19 0,0 3-9 0,0 1 8 16,0 1 12-16,1 3-4 15,1 1-28-15,-2 0-12 16,0 0-28-16,0-1-12 15,0 0-10-15,0 0-2 16,-1 0-3-16,0 1-2 16,0 0-9-16,-3 4-4 0,-6 15-3 15,-26 22 0-15,20-18 3 16,-1 0-2-16,0 3-6 16,1 3-2-16,0 3-5 15,3 1-1-15,-2 2-4 16,7 0-1-16,1-2-1 15,2 2-2-15,4-4 0 16,-2-3 1-16,3-3 0 16,1-3-2-16,9-1 1 15,-3 0 0-15,2-2-3 16,3-2 1-16,1-3 2 16,3-3 1-16,5-4 2 15,2-2-1-15,3-5 2 0,1-3-2 16,6-4 0-1,-2-4 0-15,0-4 0 0,-2-1 1 16,-5-4 0-16,0 1 0 16,-1-4-3-16,-2-4-1 15,0-4-2-15,-2-5 0 16,-1-1-1-16,-2-1 1 16,-4 4 0-16,-2-1 3 15,-4 1 4-15,-2 1 3 16,-3 1 0-16,-1 2-1 0,-2-1-6 15,-1 1-1-15,-2-4 0 16,-2-2-2-16,-1 0 0 16,-2 0-1-16,1 2 0 15,-2 7 1-15,0 4 0 16,-1 4 0-16,-3 6-2 16,2 1-1-16,1 7-1 15,-1 0-2-15,-1 5-2 16,0 2 1-16,-7 3-1 15,3 6 0-15,-3 4 1 16,-1 2 0-16,2 4 2 16,-2 2-1-16,6 5 1 15,0 1 0-15,3 4 1 16,2 0 0-16,2-3 0 16,1 4-1-16,6-8 0 15,1 2 0-15,5 2 0 0,3-5 1 16,2 1 0-16,2-2 0 15,2-4 0-15,4 0 1 16,9-1 1-16,3 1 0 16,3 1 0-16,-3-2 1 15,-3-6 2-15,-1-1 1 16,-2-6 0-16,3 0-1 16,-3-2-1-16,-3-1-2 15,-7 1 0-15,-6-2 0 0,-4 3 0 16,-2-5 1-16,-1 0 1 15,-1-1-1-15,1 0-14 16,-1 0-25-16,-13-2-61 16,-29-6-34-16,19 1-68 15,5-1-36-15</inkml:trace>
  <inkml:trace contextRef="#ctx0" brushRef="#br0" timeOffset="-25532.07">21914 6741 651 0,'3'-8'297'0,"4"-7"-148"0,3 2-56 0,4 2-68 16,0 0 0-16,2 2 12 15,-2 2 12-15,-4 3 14 16,-1 2-6-16,-4 1-5 16,-1 0-7-16,-2 2-18 15,-2-1-5-15,0 0-10 16,0 0-3-16,-1 0 3 16,-1 15 2-16,-6 24 1 15,1-21-1-15,-1 6-4 16,-1-3-3-16,2 5-3 15,2-2-1-15,0-1 0 16,1 1-1-16,4-3 1 16,-1-1-1-16,2-5 0 15,2-1 0-15,4-4 7 0,3-1 5 16,4-3 5-16,3-2 2 16,3-4-7-16,4 0-6 15,0-4-12-15,0-2-19 16,-4 0-54-16,-2-3-42 15,-3 1-181-15</inkml:trace>
  <inkml:trace contextRef="#ctx0" brushRef="#br0" timeOffset="-24881.47">22137 6692 884 0,'-2'-1'342'0,"-1"-7"-237"0,2 1-36 0,2 4-31 15,-1-4 8-15,1 1 15 16,0 2 12-16,2 1 6 16,-1-1-6-16,2-1-21 15,1 0-11-15,-1 0-16 16,3 0-4-16,1 3-5 15,-1-1-1-15,2 0 1 16,2 0 1-16,1 1-4 0,-1 1-3 16,-1 1-5-16,-4 0-3 15,0 1-1-15,1 3-1 16,-4 4 0-16,-1 2 0 16,-3 5 3-16,-7 2 0 15,-2 3 2-15,-2-2 1 16,-2 2-1-16,1-5 0 15,3-2-3-15,2-2 0 0,1-7-1 16,3 1 0-16,4-2 0 16,-2 1-1-16,3 0 0 15,-1-4 1-15,0 0 2 16,0 0 0-16,0 0 0 16,9 0 0-16,29 3-2 15,-20 1-1-15,-4 1 0 16,0 2 0-16,-5 3-1 15,-3-1 0-15,-4 2 1 16,2 2 0-16,-5-2 0 16,-2 4 0-16,-4 4 2 15,-5-2 0-15,-4 2 2 16,-1-1 1-16,-1-1 0 16,-1-1 0-16,4 0-1 15,2-2 0-15,-3-4-2 16,2-1 0-16,-1-2-2 0,-3-3-17 15,0-6-69-15,4-2-39 16,2-10-107-16,6-2-38 16</inkml:trace>
  <inkml:trace contextRef="#ctx0" brushRef="#br0" timeOffset="-24363.99">22261 6620 898 0,'-1'-5'348'0,"1"-7"-257"0,0 5-36 0,4 1-36 0,-1 1 2 0,0 3 14 15,1 0 13-15,2 1 11 16,1-1 6-16,4 1 13 15,0-1-5-15,-1 2-7 16,2 0-9-16,0 0-22 16,-2 2-7-16,3 4-7 15,0 1-2-15,0 10-4 16,1 0-2-16,-3 7-3 16,0 2-2-16,-1 1 2 15,-1 2 3-15,-1-3 2 0,-2 1 1 16,-4-2-2-16,-3-3-1 15,-5 2 6-15,-2-2 2 16,-4-1 4-16,1 3 1 16,-2-4-4-16,-2 0-2 15,1 0-1-15,0-3-2 16,1-2-1-16,2-1 1 16,3-3-4-16,1-2-1 0,3-3-4 15,0-2-3-15,1-2-2 16,2 1 0-16,-2-1 0 15,2-2-1-15,0 0-21 16,0 0-28-16,0 0-103 16,-10 0-111-16</inkml:trace>
  <inkml:trace contextRef="#ctx0" brushRef="#br0" timeOffset="-19796.72">23173 4283 586 0,'3'-2'262'0,"5"0"-103"0,1 1-123 0,-1 0-25 0,1 1-7 16,-3-1-1-16,3 1 37 16,-2-1 18-16,-1-3 19 15,2 0 9-15,-6-4-22 16,0 1-12-16,0 1-14 16,-4-3-7-16,-3 0-14 15,-1 0-5-15,-9-1-5 16,-2 2-2-16,-10 1 1 15,-8-1 0-15,-8 1 1 16,-3 0-1-16,-3 2 2 16,2 1 0-16,-3 4 5 15,-1 0 2-15,-2 0 6 16,-1 5 5-16,1-1 1 16,3-1 0-16,7 1-6 15,4-3-7-15,7 0-5 16,2 5-1-16,3 0 8 0,2-1 2 15,0 2-2-15,3 2 0 16,-3 3-11-16,3 3-3 16,-1 5 0-16,-2-1 0 15,4 3-1-15,-2-1 1 16,4-1-1-16,4 0 0 16,-2 3-1-16,0 3 1 15,5 5-1-15,-1 2 0 16,2 3 0-16,0-1 1 0,0 0-1 15,0-1 1-15,2 0 0 16,1 2 0-16,0 9 1 16,3 4-1-16,0 5 1 15,3 2 0-15,2-4-1 16,0-2 1-16,1 2 1 16,0 2 1-16,4 7-1 15,2 5 1-15,-4 2 0 16,0 0 0-16,3 4 0 15,-1 0 0-15,1 1 0 16,0-1 1-16,-1-4-1 16,0-1 1-16,-5 4 1 15,6 5-1-15,-6-7 1 16,-3-3-2-16,3-5-2 16,-6-7 2-16,0 9-1 15,-1-1 0-15,0 1 1 0,-4-1-1 16,-4-6-1-16,3 4 1 15,-8-3-1-15,2 1 1 16,2-5 0-16,1-4 1 16,3-6-2-16,2-1 1 15,1 1 0-15,2-1 0 16,2 2 0-16,2 1 1 16,2-2-1-16,1-4 0 0,1 0 0 15,2-2 1-15,4-5-2 16,1 1 1-16,2-6 1 15,-1-2-2-15,1-5 1 16,2-2 2-16,0-4 1 16,1-1 0-16,-1-4 2 15,-3-1-1-15,3-4 17 16,-3-1 1-16,2-2 1 16,3-1 0-16,1 0-17 15,1-3-2-15,4 0-2 16,4 2-1-16,12 1 1 15,5-1 0-15,11 1 5 16,5 0 2-16,1 2 4 16,2 1 2-16,5 3 0 15,-3 1-4-15,7-3-4 16,1 1-3-16,-10-2-3 0,-6-2-1 16,-9-1-1-16,-5-1 1 15,-5-1 0-15,0-2-1 16,-11-1 2-16,-5-1 0 15,-4-1 2-15,-2 1-1 16,-3 0 0-16,-1-2 0 16,1 0-3-16,-1-2 1 15,-1-2-2-15,2 0 0 0,-1-2 0 16,0 0-1-16,2-4 1 16,-2-3-1-16,4-1 1 15,-3-1-1-15,-2-1 1 16,5 0 0-16,-5-6 0 15,4-1 0-15,0-9 0 16,-2-2-1-16,5-9 0 16,0-3 1-16,2-2-1 15,-1-7 0-15,-6-11 1 16,3-7 0-16,-4-5-1 16,0-3 1-16,-2-2 0 15,1 1-1-15,-2 0 0 16,-1-1 0-16,2 0 0 15,-4-4-1-15,1-3 0 16,0-3-1-16,-7-3 1 16,-1-2-1-16,-9-4-1 15,1-1 0-15,-7 5 1 0,-3 3 0 16,-4 4 1-16,-1 5 0 16,-2 11-1-16,-1 8 0 15,0 18 0-15,-3 5-1 16,-1 17 1-16,-1 3-1 15,-2 4 1-15,3 7 0 16,3 3 1-16,3 3-2 0,4 5 1 16,5 4 0-16,3 5-2 15,-1 2-1-15,5 16-21 16,-4 4-19-16,3 18-53 16,6 10-43-16,1 26-71 15,5 19-53-15</inkml:trace>
  <inkml:trace contextRef="#ctx0" brushRef="#br0" timeOffset="-19098.29">22983 7390 1207 0,'-2'-4'422'0,"-1"-2"-408"0,1 1-25 0,1 6-26 16,1 5 0-16,1 4 24 15,-1 3 22-15,0 8 27 16,2 6 10-16,2 6 25 16,4 5 2-16,3 8-6 15,2 3-3-15,3 14 5 16,3 7-8-16,4 13-9 16,4 7 6-16,3 15-24 15,6 7-5-15,-2 9-5 0,0 11-12 16,-3 1-5-16,-2-2 0 15,-1 10-1-15,-2-7 0 16,-1 4 0-16,-3 3-1 16,-4-15 1-16,0-3 0 15,-1-6 10-15,1-6 0 16,4-5 1-16,2-2 1 16,1-11-12-16,1-6 1 15,-6-7-2-15,-1-5 0 16,0-2 0-16,-2-2-2 0,3-3 0 15,1-4 0-15,-2-9-3 16,-2-4 0-16,-3-6-7 16,-2 0-11-16,-4-10-39 15,-3-3-37-15</inkml:trace>
  <inkml:trace contextRef="#ctx0" brushRef="#br0" timeOffset="-18132.1">24084 11036 1048 0,'-2'-2'359'0,"-3"-3"-373"0,1 3-22 0,-3-1-11 15,-1 3 20-15,-4 0 80 16,-3 3 33-16,-4 0 32 15,-4 0 3-15,-2 2-12 16,-4 2-15-16,-6 2-21 16,-1 0-6-16,-2 2-17 15,0-1-9-15,9 2-13 16,3-1-5-16,10 3-13 0,5 0-4 16,8 3-4-16,3 3-1 15,9 4-1-15,3 1 0 16,11 3 0-16,5-3 0 15,8 2 0-15,1 1 0 16,3 1 1-16,-5 5 0 16,-6 1 0-16,-3 0 0 15,-12-3 0-15,-2-2 1 0,-8-2 0 16,-3-4 2-16,-4-3 6 16,-2-1 4-16,-4-9 7 15,1 4 3-15,-9-8 5 16,1-1 1-16,-4-1-10 15,-3-5-4-15,-2 0-11 16,-1 0-5-16,-6-6 2 16,-2 0-1-16,0 1 4 15,0-1 2-15,0-1 3 16,4 0 1-16,5 1 2 16,-1-1 3-16,6 0 7 15,-1 0 4-15,6-1-4 16,4 4-4-16,6-1-12 15,3 4-4-15,1 0-6 16,5 1-2-16,-4 0-2 16,0-1 1-16,2 0 4 0,9-2 0 15,24-6 1-15,-18 9 1 16,1 0 0-16,3-1 0 16,0 1 0-16,2 0 0 15,-4-2-1-15,-3 0-3 16,1-4-26-16,1-2-16 15,-4-3-50-15,-1-3-37 16,-2-2-121-16,0-2-307 16</inkml:trace>
  <inkml:trace contextRef="#ctx0" brushRef="#br0" timeOffset="-17232.21">24389 10399 624 0,'2'-1'239'0,"1"-1"-162"0,1-1-1 0,-4 2 20 15,0 0 11-15,0 1 19 16,0-1-5-16,0 0-18 16,0 0-5-16,0 0-18 15,0 0-15-15,0 1-26 16,0 0-10-16,-1 0-16 16,-1 11-5-16,-6 33 1 15,3-20 2-15,-1 4 2 16,-2-2-1-16,1 6-3 15,-1 3-2-15,4 4-4 16,-2 1 0-16,1-1-2 16,0-1 0-16,4-5-37 15,1-4-47-15,0-14-168 16</inkml:trace>
  <inkml:trace contextRef="#ctx0" brushRef="#br0" timeOffset="-16648.27">24580 10301 1276 0,'-2'-1'486'0,"-2"0"-363"15,2 0-81-15,2 1-50 16,0 0-5-16,0 0 6 16,0 0 7-16,2 17 3 15,1 26 2-15,-7-16 1 16,-3 2 2-16,-2 2-1 16,0-1 0-16,0-1-3 15,2-2-1-15,3-5-1 16,-1-5-1-16,5-3 1 15,0-3-1-15,3-3 0 16,2-2 2-16,3-2-4 16,2-3-5-16,4-2-13 15,3-1-10-15,3-8-23 16,-1-4-2-16,-3-4 14 0,-1-3 8 16,-4 1 32-16,-1 4 7 15,1 4 10-15,-5 4 7 16,-6 3 11-16,4 2 9 15,-7 1 2-15,2 0-3 16,1 2-13-16,-1 0-9 16,0 0-12-16,1 0-2 15,0 0-3-15,0 0 0 0,2 16 3 16,3 26 2-16,-3-18 1 16,0 4 0-16,-2 4-3 15,-2-2-2-15,-2-1-4 16,-1-6-1-16,0-6-26 15,2-6-33-15,1-5-165 16</inkml:trace>
  <inkml:trace contextRef="#ctx0" brushRef="#br0" timeOffset="-16281.94">24874 10359 1290 0,'-1'0'482'0,"1"0"-386"0,-1 0-43 15,1 0-51-15,0 0-2 16,0 0 2-16,0 3 8 15,4 12 17-15,10 23 2 16,-7-17 6-16,0 2-4 0,-3 5-12 16,1 1 0-16,-1-3-4 15,-1 2-5-15,-3 2-3 16,-3 0-2-16,-9 5-2 16,-4-4-1-16,-5-4-18 15,-4-2-20-15,-2-5-71 16,0-2-70-16</inkml:trace>
  <inkml:trace contextRef="#ctx0" brushRef="#br0" timeOffset="-15561.92">24422 10361 470 0,'2'-2'211'0,"0"-2"-106"0,2 1-42 0,0 0 13 16,0 1 13-16,-2 1 36 16,0 0 15-16,-2 1-12 15,0 0-6-15,0 0-16 16,0 0-17-16,0 0-28 16,0 0-7-16,-1 0-8 15,0 0-1-15,0 0-11 16,-6 10-6-16,-21 34-15 15,12-14-5-15,-1 2-4 16,2 2-1-16,-4 2-1 0,7-1 1 16,3 1-1-16,-1 2 0 15,9 0-1-15,-3-6 0 16,2 0 1-16,1 0-1 16,1-5 1-16,4 0 0 15,1-7 0-15,-3-4 1 16,0-4-1-16,0-2 0 0,-2-3 0 15,0-3-1-15,3 0-1 16,-3-3-3-16,0-1-1 16,0 0-1-16,-1-1-3 15,1 0-3-15,0 1-14 16,0 0-10-16,0 0-36 16,0 0-18-16,0 0-64 15,0 0-51-15</inkml:trace>
  <inkml:trace contextRef="#ctx0" brushRef="#br0" timeOffset="-8414.89">1307 9582 461 0,'-5'-3'257'0,"-5"-4"-62"0,-1 1-83 0,1 2-83 16,0-1-15-16,-1 2-6 16,1 2-1-16,3-3-3 15,0 2-2-15,3-1 9 16,0 0 10-16,3 2 24 16,0-2 6-16,1 2-7 0,0 0-12 15,11 1-21-15,39 0 0 16,-8 0 15-1,8-1 6-15,12-1 5 0,6 0-5 16,15 0-16-16,6 1-6 16,12-2-6-16,0 1-1 15,2-4-1-15,-2 2 0 0,-9-5 0 16,-5 0 1-16,-11 2-1 16,-6-2 1-16,-13 3 0 15,-5 2 1-15,-20-1-2 16,-4 5 1-16,-10 1-3 15,-6-1 0-15,-3 3-3 16,-5-2 0-16,-3 1 0 16,-1 1 0-16,-1-3 2 15,0 0 0-15,0 0 1 16,-5 0 0-16,-6-1 1 16,-26-6 0-16,27-2 3 15,1-4 1-15,1-7 2 16,3-1 3-16,5-11 1 15,-4-4 0-15,8-14-2 16,6-5-2-16,-2-7-3 16,6-3-1-16,1-4-1 15,-3-4-1-15,9 0 0 0,-5 2 0 16,-3 8 15-16,0 5 5 16,-5 6 5-16,0 2 1 15,-4 6-14-15,0 1-4 16,-3 11-4-16,0 6 0 15,0 7-1-15,-4 4 0 16,-1 5 1-16,0 0-1 16,0 3-2-16,0 1 0 0,-1-1 0 15,-1 2 0-15,2-1-1 16,0 1 1-16,-1 0-2 16,0 0 1-16,2-1-1 15,0 2 0-15,0 0 0 16,-2-1 0-16,-6-1-1 15,-2 1-1-15,-7-1 1 16,-4 2-1-16,-9 0 1 16,-4 0 0-16,-12 2 1 15,-6-4 0-15,-5 4-1 16,-5-1 0-16,-10 3 0 16,-6 4 0-16,-7 3 0 15,-4 4 0-15,2 2 0 16,0 1 1-16,7 3-1 15,3 0 1-15,13 3 0 0,9-1-1 16,7-1 0 0,9-1 1-16,10-1-1 15,7 0 0-15,10-3-1 0,5 4 0 16,4 3 0-16,3-1 0 16,4 8 0-16,5 3 2 15,4 7 0-15,4 3 0 16,5 16 0-16,-1 4 1 15,2 15-1-15,-1 9 1 0,-1 0 0 16,-2-3 0-16,0-2 0 16,0-3 0-16,-2-7 0 15,1-1 0-15,-4-15 0 16,-6-8 0-16,1-9 0 16,-2-4 0-16,-1-8 0 15,0-2 1-15,0-5 0 16,-2-2-1-16,1-5 2 15,1-2-1-15,0-4 0 16,-2-4 26-16,0 1 18 16,0-1 5-16,-1 0 9 15,0 0-24-15,1-1-15 16,0 0-7-16,0 0-5 16,0 1-3-16,0 0-3 15,0 0-1-15,22 5 9 16,32 5 448-16</inkml:trace>
  <inkml:trace contextRef="#ctx1" brushRef="#br0">1561 9472 0</inkml:trace>
  <inkml:trace contextRef="#ctx0" brushRef="#br0" timeOffset="17768.56">8976 9656 381 0,'2'-2'186'0,"2"0"-69"0,-1 0-33 0,-3 2-37 15,0 0-11-15,0 0-7 16,0 0 2-16,5 1 1 16,-1 1 7-16,1 0 9 15,-2-1 5-15,3 1 1 16,-2 0-6-16,1-1-9 16,19 7-4-16,-22-12-1 15,2 3 2-15,2-1-2 16,4 0-4-16,5 2-8 15,1-2-5-15,5 2-6 16,4 1-2-16,3-1-2 0,1 3 8 16,8-3 11-16,2 1 7 15,7-1 10-15,4-1-6 16,2 0-7-16,1-3-6 16,5 1-9-16,3-1 0 15,7 0 4-15,-1 1 1 0,7-1 3 16,0 2-1-16,10 0-8 15,2 0-3-15,3 2-4 16,1 0-2-16,-1 2-1 16,0 1 0-16,-1 0-1 15,1 0 0-15,-3 0 0 16,3 0-1-16,-2-1-1 16,-3-1 1-16,-2-1-1 15,0 2 1-15,-9-3-1 16,-3-2 0-16,-5 0 1 15,-3-2-1-15,1 0 0 16,-2 3 0-16,-11-1 0 16,-3 0-1-16,-9 2 0 15,-5-2 1-15,-4 1 0 16,-3 2 0-16,-7 0-1 16,-2 1 0-16,-9 1 0 15,-2 0-1-15,-5-2 0 16,-1 1 0-16,0-1-1 15,0 0 2-15,0 0-1 0,0 0-1 16,0 0 0-16,-1 0 0 16,0 0-24-16,0 0-30 15</inkml:trace>
  <inkml:trace contextRef="#ctx0" brushRef="#br0" timeOffset="37501.31">8979 9671 299 0,'-2'-1'149'0,"-3"-3"-48"0,2 0-34 0,2 1-35 16,1-1-12-16,0 2-8 15,0 1 10-15,0 0 29 16,0 0 16-16,0 1 19 15,0-1-2-15,0 0-17 16,0 0-11-16,0 0-22 16,0 0-10-16,0 0-14 15,0 0-7-15,0 1-3 16,0-1 0-16,0 0 0 16,2 1 0-16,9 1 0 15,25 7 0-15,-19-5 0 16,4 2 1-16,1-1 0 15,7 0 0-15,8 1 0 16,5-2-1-16,7 0 0 16,3 2 0-16,5 2 0 0,-4 1 0 15,6 3 0-15,1-2 1 16,5-6 0-16,8 3 0 16,4-4 0-16,3 3 0 15,5 1 0-15,0 0 0 16,5-2 0-16,1-4 0 15,2-2-1-15,4-2 1 16,1 0 0-16,3 1 0 0,-3 2-1 16,0 0 5-16,0 0 12 15,-2 1 4-15,0 0 6 16,-6 0-4-16,-5 1-11 16,-5-1-5-16,-14 0-3 15,-1-2-1-15,-8-4 8 16,-6 1 8-16,-7-2 7 15,-7 3-1-15,-7 0-7 16,-4 0-8-16,-10 1-6 16,-1-1-1-16,-10 3-1 15,-2-1-1-15,-3 2 0 16,0 1-1-16,0-1-2 16,-1 0 0-16,0 0 1 15,0 0 1-15,0 0 0 16,-1 1 0-16,-9 1 0 15,-18 26 0-15,21-26-4 16,0 3-17-16,0 0-65 0,1 0-68 16</inkml:trace>
  <inkml:trace contextRef="#ctx0" brushRef="#br0" timeOffset="38868.6">3896 9569 420 0,'-1'-2'238'0,"1"-2"-10"0,2 1-175 0,-2 3-30 15,0-1-11-15,0 0 0 16,7-2 4-16,3 0 7 0,27-9 3 16,-18 7 3-16,7 1 3 15,-1-1-5-15,5 1-3 16,1 0 1-16,7 1 0 15,8 3-1-15,9 0-4 16,4 0-4-16,7 4-6 16,3 0-5-16,7 5-2 15,8-1-1-15,2 0 0 16,3-1 0-16,0-1 22 16,0 0 5-16,0-3 7 15,2-2 1-15,4-1-13 16,-1-1-2-16,3-1 1 15,-2 1-1-15,3 0-6 16,-1-3-4-16,3 0-5 16,3 0-2-16,-1 3-1 15,0 1-1-15,-7 2-2 0,-4 3 1 16,-10 4-1-16,-5 1 1 16,-7-1 1-16,-2 0 6 15,-6-3 10-15,-2-4 2 16,-3 0 2-16,-8-2-4 15,-5-2-3-15,-9-1 6 16,-9-2 8-16,-5 0 1 16,-4 1-5-16,-2 1-9 15,-6 2-9-15,-1-2-3 0,-5 3 0 16,-1-1-1 0,-1 0-1-16,0 1-2 0,0-1-2 15,-1 1-1-15,0 0 1 16,0 0 0-16,0 0 1 15,1 0 9-15,-2 0-48 16,-5 6-67-16</inkml:trace>
  <inkml:trace contextRef="#ctx0" brushRef="#br0" timeOffset="46334.54">6336 8399 288 0,'-3'-1'114'0,"-3"-1"-71"0,0 1-26 0,-3 0-5 16,0-1 1-16,-4 2 8 15,1 1 8-15,-3 1 22 0,0 1 17 16,-2 3 19-16,-2-1 2 16,3 3-8-16,-5 3-11 15,1 4-27-15,-5 4-11 16,-6 7-19-16,1 4-6 15,-2 3-4-15,3 1-1 16,4 2 1-16,-1-1-1 0,3-1 2 16,1 0 1-1,4 1 2-15,3 0 2 0,6 5 21 16,3 2 6-16,8 3 14 16,3-1 2-16,5-3-19 15,3 0-6-15,5-8-15 16,2-1-3-16,1-5-4 15,5-4-1-15,5-4 1 16,3-2-1-16,4-7-4 16,-1-4 19-16,0-6 6 15,-2-9 7-15,1-6 18 16,0-5-10-16,0-9 4 16,2-3-2-16,0-7-9 15,0-3-7-15,0-12-7 16,0-3 1-16,-9-2 2 15,-8 2 2-15,-9 4-3 16,-8 0 1-16,-7-1 12 0,-2-4 5 16,-8 6 3-16,-2-1-2 15,-15 10-20-15,-5 7-9 16,-19 11-11-16,-9 6-1 16,-6 11-4-16,-9 5 6 15,-11 11-37-15,-9 6-31 16,-9 15-122-16,-9 12-125 15</inkml:trace>
  <inkml:trace contextRef="#ctx0" brushRef="#br0" timeOffset="147418.59">6529 9548 376 0,'-3'-1'205'0,"-5"-4"-47"0,3 3-73 16,4 0-66-16,1-1-10 15,3 1-8-15,-3 1 0 16,0 0 4-16,0 0 8 16,6 0 19-16,5 0 9 15,32 1 10-15,-16 1-4 0,12 4-11 16,5-2-8-16,14 0-6 16,3-2 10-16,6-6 13 15,6-4 4-15,6-5 2 16,5-3-12-16,6-5-18 15,1 1-6-15,2-2-8 16,-3 0-3-16,-7-1-2 16,-1-1 0-16,-13-2-1 15,-4 1 0-15,-6 4 1 16,-9 3 1-16,-10 7-1 16,-6 1 0-16,-18 6-1 15,-4 2 0-15,-5 2 0 16,-6 1 0-16,-6 2 2 15,-6 3 1-15,-23 3 0 16,-6 3 0-16,-20 4-2 16,-6 4-1-16,-6 4 0 0,-7-1 0 15,-8 0-1-15,-1 0 1 16,0-2-1-16,-3 3 1 16,8-6-1-16,4 1 1 15,8-3 0-15,11-4-1 16,16 0 0-16,6-1 0 15,7-4 0-15,4 0 0 16,11-2-2-16,3-4-2 0,15 2-2 16,10-1 1-16,14-1 0 15,7-1 3-15,16-6 2 16,4-1 0-16,12-5 0 16,8 0 1-16,4-3-1 15,0-1 1-15,-3 1-1 16,-7 0 0-16,-10 3 0 15,-7 1 1-15,-20 1 0 16,-9 4 1-16,-15 3 1 16,-6 3-2-16,-24 6-1 15,-8 4-1-15,-25 10-4 16,-11 4-9-16,-12 8-49 16,-14 3-59-16</inkml:trace>
  <inkml:trace contextRef="#ctx0" brushRef="#br0" timeOffset="150384.07">7809 9224 654 0,'0'-9'273'0,"-1"-5"-142"0,3-4-102 16,4-1-16-16,2-3-11 15,3-1 0-15,2-9-1 16,-1 1 0-16,-1-11 15 16,-1-5 15-16,-1-4 26 15,-2-5 14-15,-5-1 2 0,1-2-8 16,-4-7-24-16,-1-4-13 15,-3-3-15-15,-2 1-7 16,-2 11-3-16,-1 7 0 16,-2 8 3-16,-2 4 5 15,-4 2 10-15,-3 2 8 0,-5 7 6 16,-1 2-3-16,1 6-8 16,-3 2-7-16,-1 6-11 15,-8 2-3-15,-12 5-3 16,-2 4 0-16,-12 6-1 15,1 4-1-15,-1 7 1 16,-5 1-1-16,-3 10 0 16,-4 8 1-16,-4 9-1 15,3 1 1-15,0 2 0 16,4-3 0-16,1 0 1 16,2 2-1-16,8 5 1 15,1 2-1-15,2 5-1 16,3 2 1-16,6 0-1 15,6 0 0-15,14 3 0 16,7 3 0-16,11 10 1 16,5 0-17-16,7 6-83 15,4 0-118-15</inkml:trace>
  <inkml:trace contextRef="#ctx0" brushRef="#br0" timeOffset="155202.67">9004 9751 575 0,'-3'-4'225'0,"-6"-1"-153"0,3 2-31 0,-3-6-23 15,-2 0-5-15,-2-3 0 16,0-4 12-16,-3-3 31 15,0-2 19-15,-3-5 21 16,1 1-4-16,2-4-21 16,-1 0-19-16,4-1-24 0,1-2-11 15,2-4-11-15,2-3-2 16,2-3-3-16,2-4 0 16,3 0-1-16,4 1 1 15,6 1-1-15,1 5 1 16,-1-1 0-16,0 2 2 15,0-5 0-15,3-2-1 16,1-3 1-16,2 0 0 0,1 0-2 16,1 2 0-16,1 3 0 15,1-1-1-15,4 1 0 16,0 0 1-16,3 2-1 16,2-1-1-16,7 5 0 15,5 2-1-15,10 3 1 16,4 2 0-16,14 6 0 15,3-1 0-15,8 3 0 16,7 2 0-16,6-3 1 16,2 1-1-16,8 1 1 15,2 1 0-15,-2 4-1 16,4 2 1-16,2 4-1 16,0 3 0-16,5 5 1 15,-2 2 0-15,-3 6 0 0,-6 4 0 16,-2 10-1-16,-4 4 1 15,-3 10-1-15,-4 1 1 16,-9 7-1-16,-4-1 1 16,-8 5-1-16,-1 5 1 15,-3 5 0-15,-5 1 0 16,-10 1 0-16,-4-2 0 16,-11-2-1-16,-3 3 1 15,-7 7-1-15,-5 0 1 0,-4 2-1 16,-4-2 0-16,-6-8 1 15,-4 1 0-15,-3-1 0 16,-5 0 0-16,-4-2 0 16,-1-4-1-16,-3-5 1 15,-2-3-1-15,-4-6 1 16,-2-1 0-16,-3-6 0 16,1-1 1-16,-4-2 0 15,-5 0 0-15,-10-1-19 16,-10 0-58-16</inkml:trace>
  <inkml:trace contextRef="#ctx0" brushRef="#br0" timeOffset="174601.83">13227 9215 799 0,'0'0'322'0,"-2"-5"-196"0,2 4-82 0,0 0-42 0,0 0-1 15,0 0 1-15,0 0 0 16,1-11 28-16,24-25 16 16,-24 17 27-16,-1 2 11 15,0-5-13-15,0 1-11 16,-1 0-22-16,2-4-8 16,-3-1-12-16,0-5-5 15,-2 0-5-15,-2-3-2 0,-2 8 1 16,-2 0 0-16,-2 8 1 15,-1 5 0-15,0 5-3 16,-4 6-2-16,-4 5-3 16,0 7-2-16,-6 10-2 15,-1 7 1-15,0 9 0 16,-2 5 1-16,5 3 0 16,5-5 1-16,7-6 0 15,4-7 0-15,8-10 0 16,3 1-1-16,10-10 1 15,4 2 1-15,8-5 0 16,5-3 1-16,2 0 0 16,2-2-1-16,-4 5 0 15,1 5-1-15,-2 6 0 16,-1 6-1-16,-3 8 1 16,-2 3 0-16,-4 10 1 0,0 1 0 15,-3 1 0-15,-1 0 0 16,-5-5 0-16,-5-3 1 15,-4-3 0-15,-4 0 1 16,-5-4 0-16,-2-2 0 16,-6-3 2-16,-1-1 1 15,-6-5 2-15,-4-3 6 16,-2-7 9-16,-3-3 2 0,-1-6-3 16,1-4-5-16,-3-5-12 15,-3-5-6-15,2-5-18 16,-2-4-10-16,13-7-35 15,9-3-31-15,18-6-137 16</inkml:trace>
  <inkml:trace contextRef="#ctx0" brushRef="#br0" timeOffset="175017.92">13742 8867 359 0,'-6'-3'137'0,"-1"-5"-94"0,-1 0-26 0,0 1 41 0,1 0 29 16,-4 4 65-16,-2-1 17 0,-1 5-15 15,-3 4-26-15,0 12-62 16,0 7-21-16,-2 22-31 16,0 8-4-16,1 15-4 15,3 4-1-15,9 8-2 16,6 5 3-16,21-2 4 15,10-1 1-15,19-7 2 16,9-3 0-16,1-2-69 16,-3-8-43-16,-12-18-115 15,-6-10-113-15</inkml:trace>
  <inkml:trace contextRef="#ctx0" brushRef="#br0" timeOffset="175702.34">13972 9041 897 0,'-4'-7'463'0,"-4"-3"-23"15,8 1-402-15,4 3-35 0,13 1-29 16,8-3-14-16,8 4-3 16,3-1 3-16,-6-1 20 15,-1 4 11-15,-5 0 9 16,-3 1 0-16,0 8 0 16,-1 1 0-16,0 7 0 15,-3 5 1-15,-2 3-1 16,-5 2 1-16,-5 1 0 15,-4 0 0-15,-6 2 1 16,-3 2-1-16,-9 7 0 16,-2 2 1-16,-5 2-1 15,-2 0 1-15,1-7 0 16,4-3-1-16,5-5 0 16,0-3 0-16,7-8 0 15,-1-3 0-15,7-6 1 16,6-3 1-16,7 0 3 15,3-2 1-15,6-4 0 0,5-1-1 16,6-1-3-16,2 0-2 16,1 3-1-16,-3 0 1 15,-1 0-1-15,-2 1 0 16,1 0 1-16,0 2-1 16,-3-1 2-16,0-2 0 0,-6-2 13 15,-2-2 5 1,-4-3 15-16,0-1 9 0,-3-2 7 15,-1-2 3-15,-2-1 1 16,-4-5-6-16,-2-5-13 16,-1-3-7-16,0-1-12 15,0 1-4-15,-1 3-4 16,-1 3-1-16,1 5-4 16,-2 5-2-16,1 1-24 15,-4 3-30-15,-4 1-103 16,3-1-105-16</inkml:trace>
  <inkml:trace contextRef="#ctx0" brushRef="#br0" timeOffset="176001.55">14626 8547 1187 0,'-3'-4'439'0,"-5"-7"-337"0,4 5-73 0,2 6-30 0,-3 4-5 16,-4 6-4-16,-1 6 1 16,-8 14 3-16,0 3 3 15,-1 10 1-15,-1 5 0 16,8-3 1-16,0 6 0 0,12 1 0 15,3-2 1-15,10-3-17 16,5-6-24-16,6-12-100 16,8-4-103-16</inkml:trace>
  <inkml:trace contextRef="#ctx0" brushRef="#br0" timeOffset="176551.19">14844 8640 958 0,'-4'-4'448'0,"-2"-5"-196"16,1 1-91-16,3 1-118 15,3 2-18-15,2 0-21 0,2-1-4 16,4 1 0-16,0-2 0 15,2 1 2-15,1 3 2 16,-4 4 1-16,2 3-1 16,-1 2-1-16,1 1-2 15,1 2-1-15,0 2 0 16,-1 3 0-16,-4-1 1 16,-4 0 0-16,-2 0 1 0,-3-3 0 15,-2-1 1-15,3 1-1 16,0-1 1-16,-1-3 0 15,0 0-2-15,0-5 0 16,0-1-1-16,9 0 0 16,4 2 0-16,9 2 1 15,0 3 0-15,-1 2 0 16,-1-3-1-16,-4 0 0 16,-1 2-1-16,-4 2 1 15,-3 2 0-15,-5 5 0 16,-4 1 0-16,-7 4 1 15,-2 4 1-15,-5 1-2 16,1 2 2-16,-1-5-15 16,0-5-15-16,6-10-34 15,1-6-29-15,4-12-62 16,5-8-25-16,6-11-61 0,7-4-64 16</inkml:trace>
  <inkml:trace contextRef="#ctx0" brushRef="#br0" timeOffset="176768.74">15108 8551 358 0,'2'-6'275'0,"2"-5"15"0,-3 9-132 0,0 2-42 15,1 6-46-15,-1 3-12 16,3 1 13-16,3 3 6 16,5 0-4-16,2 3-5 0,6 2-11 15,2 2-12-15,3 2-24 16,4 0-6-16,3 6-8 15,0 0-2-15,-5 6-2 16,-3 5 1-16,-10 9-26 16,-4 8-22-16,-14 5-60 15,-9 1-47-15</inkml:trace>
  <inkml:trace contextRef="#ctx0" brushRef="#br0" timeOffset="177438.07">15706 8673 1004 0,'6'-3'382'16,"10"-1"-276"-16,1 4-70 16,-2 6-56-16,-4 1-12 0,-7 3-1 15,-4-3 0-15,-8-5 35 16,-2 4 22-16,-4-5 29 16,-2 0 8-16,2 2-6 15,-2-3-8-15,1 2-25 16,2 1-9-16,4 0-7 15,2 0-2-15,2-2-1 16,-1-1-2-16,0-1 0 16,5 1-1-16,1 0 2 15,0 0 0-15,0 0 4 16,0 0 5-16,0-1 14 16,0 0 3-16,0 0 6 15,0 1-2-15,0-1-5 16,0 0-3-16,0 0-7 15,0 0-4-15,0 0-11 16,0 0-3-16,9 3-3 0,26 21 0 16,-20 3 2-16,7 6 1 15,2 15 1-15,2 6 0 16,3 17 1-16,-1 3-1 16,-4 12 0-16,-4 5 0 15,-8-2 1-15,-5 0 0 16,-10-12 0-16,-4-5 1 0,-12-2 1 15,-5 2 0-15,-14-1 1 16,-9 1-2-16,-10-1 0 16,-10-8-2-16,-4 0-5 15,-4-6-4-15,-4-9-18 16,5-4-12-16,1-12-23 16,3-5-20-16,5-9-80 15,4-7-109-15</inkml:trace>
  <inkml:trace contextRef="#ctx0" brushRef="#br0" timeOffset="177917.92">16304 8860 957 0,'0'-5'366'0,"2"-7"-243"0,-2 7-107 15,0 5-15-15,0 0-6 16,0 0-2-16,-1 3 3 16,-5 20 1-16,-18 48 12 15,3-17 5-15,-4 15 2 16,-3 7 2-16,6 16-8 15,3 3-2-15,12 0-3 16,7-4 0-16,15-12 3 16,12-2 1-16,14-10 1 15,5-6-1-15,4-9-14 16,-2-8-34-16,-1-8-132 16</inkml:trace>
  <inkml:trace contextRef="#ctx0" brushRef="#br0" timeOffset="178184.28">16728 9258 1371 0,'0'-4'536'16,"-5"-7"-354"-16,4 13-151 15,2 8-30-15,1 12-12 16,6 7-1-16,-7 9 8 16,-1 2 0-16,-4 1 2 15,-5 1 2-15,3 2 0 16,-1 3 0-16,1 3-4 16,2 0-22-16,-4-1-82 15,2-7-100-15</inkml:trace>
  <inkml:trace contextRef="#ctx0" brushRef="#br0" timeOffset="178451.43">16915 9490 1572 0,'7'-1'555'15,"17"-5"-475"-15,7-1-61 16,14 0-18-16,10 0-2 16,5-1-2-16,4-1-3 15,4 3 0-15,-5-3-2 16,-3-1-12-16,0 3-11 0,-5 0-39 16,2 1-30-16,1 8-100 15,-3 3-75-15</inkml:trace>
  <inkml:trace contextRef="#ctx0" brushRef="#br0" timeOffset="178904.2">18120 9448 411 0,'7'-3'326'0,"6"-8"68"16,1 1-108-16,-2-4-121 15,0-7-38-15,-2-2-49 16,-4-6-11-16,-6-2-2 15,-2 3 1-15,-6 0-7 16,-4 2-5-16,-1 7-22 16,-3 4-10-16,-7 9-14 0,-4 7-6 15,-10 13-3-15,-2 8-2 16,-6 14 0-16,2 5 1 16,8 4 0-16,6-1 0 15,9-6 1-15,7-8 0 16,9-8 1-16,3-6 0 15,10-10 4-15,7-5 1 16,10-7 2-16,6-5 0 16,1-7-3-16,1-2-1 0,-1 3-2 15,-2 1 0-15,-2 5-1 16,-4 5-1-16,-2 6-2 16,-7 2 1-16,-3 3-1 15,-1 3 0-15,-6-1 1 16,4-1-1-16,-4 2 1 15,-2-2-1-15,0-1-16 16,-4 1-17-16,-1 1-58 16,-4-1-43-16,-2 0-173 15</inkml:trace>
  <inkml:trace contextRef="#ctx0" brushRef="#br0" timeOffset="179751.11">18161 9467 956 0,'0'-2'421'0,"-2"1"-202"0,2 1-153 0,0 0-101 16,0 0-13-16,0 1-6 15,6 16 20-15,7 27 20 16,-13-19 8-16,-2 8 10 15,-4 7 2-15,-5 6 2 16,2 4-2-16,-4-7-2 16,1-3-1-16,-2-15-1 15,-3-4 11-15,0-8 18 16,-3-5 7-16,-3-5 14 16,1-2-6-16,-7-8-15 0,0-5-7 15,-1-7-29-15,-2-6-19 16,5-3-30-16,1-4-7 15,8-8-8-15,5 0-6 16,9-6-48-16,6 0-80 16</inkml:trace>
  <inkml:trace contextRef="#ctx0" brushRef="#br0" timeOffset="180067.2">18497 9264 1446 0,'0'-1'507'0,"-3"-2"-473"15,2 3-76-15,0 0-41 16,0 0-11-16,-10 23 34 15,-30 30 17-15,16-14 31 16,2 7 18-16,2 8 12 16,1 4 1-16,8 7 2 15,4 2-8-15,9-5-9 16,6-4-4-16,6-13-28 16,5-5-29-16,2-10-82 0,-1-7-61 15</inkml:trace>
  <inkml:trace contextRef="#ctx0" brushRef="#br0" timeOffset="180684.77">18554 9445 1304 0,'0'-6'528'0,"1"-5"-333"16,3-3-121-16,9 6-112 16,3-4-24-16,7 2-20 15,2 3 12-15,-5 1 36 16,-3 1 28-16,-2 0 30 16,-2 1 0-16,1 2-6 15,3 3-8-15,-2 5-10 16,0 0-1-16,-3 4-2 15,-2 1 0-15,-4 3-1 16,-5 3 0-16,-6 2 2 16,-2 2 1-16,-6 2 0 15,-1 3 1-15,-6 0 1 16,0-4-1-16,0 1 1 0,3-1 0 16,6-2-1-16,1 1 1 15,4-4-1-15,2 0 0 16,4-3 1-16,0-4-1 15,7-1 2-15,1-5 1 16,5-4 0-16,5 3 1 16,5-4-1-16,1-1 0 0,3 2-3 15,-3-2 0-15,-3 2-1 16,-1-1 0-16,-6 1 0 16,-1 2 1-16,-3-3 3 15,-2-1 2-15,0-2 5 16,-2-5 1-16,0-1 10 15,-2-3 8-15,-2-5 10 16,2 0 4-16,-1-2-6 16,-3-2-9-16,-1 2-16 15,1 4-6-15,-6 0-24 16,5 1-21-16,-4 3-55 16,-1-2-44-16,3 1-114 15,-2 1-118-15</inkml:trace>
  <inkml:trace contextRef="#ctx0" brushRef="#br0" timeOffset="181016.86">19069 8947 1303 0,'-2'-3'482'0,"-1"-2"-374"0,1 1-79 0,-7 9-36 0,-4 6-8 0,-6 5 2 16,-4 10 2-16,2 5 5 15,4 0 5-15,7 6 1 16,2-2 0-16,8 0 0 16,8 2 0-16,6-2 4 15,2 1-10-15,6-3-48 16,-1-7-32-16,3-12-68 15,2-6-19-15,2-11-3 16,0-6-3-16,-2-7 27 16,-1-2 10-16,-4-5-71 15</inkml:trace>
  <inkml:trace contextRef="#ctx0" brushRef="#br0" timeOffset="181417.08">19257 9091 554 0,'-1'-4'294'0,"1"-5"-49"15,1 2-29-15,-1 2-36 16,0 1-26-16,0-1-54 0,0 2-21 16,2-2-24-16,4 2-1 15,0-2 1-15,1 0-4 16,2-1-15-16,0 3-10 16,2 1-17-16,1 2-5 15,-1 0-3-15,0 2 0 16,-1 1-1-16,-1-3-3 15,-3 6-1-15,-1 1 0 0,-5 3 0 16,-2 2 1-16,-7 3 2 16,-1-1 1-16,-5 0-1 15,2 4 1-15,0-6 0 16,3 0 0-16,4-3 0 16,3-2-2-16,5 0-1 15,1 0 0-15,8 2-13 16,1-3-8-16,4 1-12 15,2 0-2-15,-5 1 10 16,-1 2 8-16,-6-1 12 16,0 2 2-16,-5 2-4 15,-2-1-10-15,-10 4-41 16,-6 1-62-16,-10 1-248 16</inkml:trace>
  <inkml:trace contextRef="#ctx0" brushRef="#br0" timeOffset="181650.77">19485 9028 1169 0,'3'1'471'0,"8"4"-288"0,1 3-122 0,3 6-59 16,1 4-2-16,0 5 0 15,-7 1-1-15,-3 5 1 16,-5 1 0-16,-7 5 1 16,0 5 0-16,-9 9 0 15,1 4-22-15,-12 5-137 16</inkml:trace>
  <inkml:trace contextRef="#ctx0" brushRef="#br0" timeOffset="183084.08">19735 8730 880 0,'2'-3'368'0,"4"0"-222"0,1 1-66 0,1 0-55 0,3 2-15 16,-3 2-5-16,2 0 2 16,3 7 3-16,0 4 2 15,4 11 1-15,0 10-3 16,-2 12-2-16,4 9-2 16,-1 10-2-16,-1 2-2 15,-1 6 0-15,-7-1 0 16,-6 4-1-16,-3 1 1 15,-6-5 1-15,-3-5-1 0,-5-6 2 16,-4-4-1-16,-6 1 2 16,-4-2-1-16,-3-10-1 15,-1-5 0-15,2-12 6 16,1-4 3-16,3-7 3 16,1-2 0-16,11-9-5 31,7-3-5-31,1-1-14 0,-17 11-33 0,4-1-308 15</inkml:trace>
  <inkml:trace contextRef="#ctx0" brushRef="#br0" timeOffset="188500.87">13960 10897 730 0,'-4'-7'369'0,"-3"-1"-40"0,4 0-285 0,0-1-28 15,3-3-8-15,-1-5-1 16,1-5-2-16,0-2 3 16,0-2 18-16,-1-1 7 15,-2-1 10-15,1-1 0 0,-4 1-11 16,-1 0-3-16,-2 3-5 16,-3-1-5-16,1 5-7 15,0 7-4-15,-1 6-7 16,0 6-2-16,-6 8-4 15,-2 5-1-15,-5 13 0 16,-1 7 1-16,-1 9 3 16,0 5-1-16,1 10 1 15,0 1-1-15,10-2-4 16,6-3-2-16,9-15-3 16,3-9 0-16,11-14 3 15,4-9 4-15,10-11 3 16,5-5 2-16,5-8-3 0,0-6-1 15,-1-1-17 1,-3-4-5-16,-3-1 3 0,-3 3 1 16,-6 2 16-16,-4 5 6 15,-4 8 0-15,-3 3 0 16,-4 8-2-16,-2 2-1 16,-1 5 1-16,-1 4 0 15,-1 7 2-15,1 0 0 16,0 8 0-16,1-1 0 15,4 1-1-15,2 4-20 0,3-2-92 16,2 0-76-16</inkml:trace>
  <inkml:trace contextRef="#ctx0" brushRef="#br0" timeOffset="188850.95">14226 10221 968 0,'-3'2'360'0,"-4"3"-238"0,1 4-139 0,-3 5-9 16,-2 2-10-16,0 1 0 15,-2 0 15-15,-3 0 10 16,0 1 20-16,1 1 7 16,2 4 3-16,3 2 0 15,9 7-8-15,0 0-4 16,9 2-5-16,5 0 0 15,8-4-26-15,6-1-51 0</inkml:trace>
  <inkml:trace contextRef="#ctx0" brushRef="#br0" timeOffset="189450.77">14422 10239 721 0,'-3'-3'345'0,"-3"-5"-61"15,3 4-241-15,3-3-23 16,6 0-8-16,4 2-2 16,0-2-12-16,2 3 16 15,0 2 27-15,-1-4 10 16,2 3 9-16,1-1-12 16,2 2-25-16,2 2-8 0,4 3-8 15,-1 1-3-15,2 5-4 16,-4 1 0-16,-7 2 0 15,-3 0 0-15,-8 3 0 16,-3 0 0-16,-6 4 1 16,-6 0 2-16,-5 0 0 15,0 0 0-15,-2-2-1 16,6-3 1-16,4-6-1 16,5-1-1-16,4-4-1 15,2-1 0-15,1 2-1 16,-1-4-1-16,0 0 0 15,0 0 0-15,0 0 1 16,7 3 1-16,6 5 0 16,19 22 0-16,-19-18-1 15,-5 1-2-15,-2 5 0 0,-4 1 0 16,-7 4 1 0,0 1 0-16,-8 2-12 0,1 0-11 15,-4 1-50-15,-3-2-42 16,-1-8-119-16</inkml:trace>
  <inkml:trace contextRef="#ctx0" brushRef="#br0" timeOffset="189784.28">14843 10177 1266 0,'2'1'480'0,"3"2"-294"0,5 6-188 16,5 5-3-16,6 2 3 16,0 2-1-16,-1 3-1 15,-3 2 1-15,-5 1 0 16,-1 1 3-16,-4 3 0 15,-3 4 1-15,-3 3 0 16,0 6 0-16,-7-2 2 16,-3 2-9-16,-8 1-53 15,-2-1-40-15,-6 6-132 0,-3 2-124 16</inkml:trace>
  <inkml:trace contextRef="#ctx0" brushRef="#br0" timeOffset="190217.58">15559 10355 978 0,'-5'-3'412'0,"-1"-1"-236"15,-1 4-93-15,-3 4-82 16,-1 3-2-16,-8 5 0 15,-5 4 0-15,-2 11 0 16,-5 6 1-16,0 7 0 16,1 7 3-16,0 5 9 0,4 2 4 15,8 13 3-15,4 3-2 16,13 0-9-16,3 0-3 16,17-9-1-16,9-3-1 15,10-1-17-15,5 0-31 16,6-4-121-16,-3-4-126 15</inkml:trace>
  <inkml:trace contextRef="#ctx0" brushRef="#br0" timeOffset="190483.95">16048 10613 1446 0,'-4'-3'561'0,"4"1"-388"16,-6 4-119-16,6 9-61 16,0 7-4-16,-2 8 3 15,3 6 1-15,-1 8 1 16,0 2-8-16,3 5-11 15,-3 2-9-15,4 2-44 16,1 2-25-16</inkml:trace>
  <inkml:trace contextRef="#ctx0" brushRef="#br0" timeOffset="190750.9">16505 10917 1510 0,'4'-3'541'0,"6"-8"-452"16,6 1-67-16,17 0-24 16,7 0-1-16,16 0 0 15,10 4 2-15,10-2 1 16,3 1-1-16,4 6-14 15,-3 1-15-15,-4 7-46 16,0 2-32-16,-1 5-82 16,-3 5-82-16</inkml:trace>
  <inkml:trace contextRef="#ctx0" brushRef="#br0" timeOffset="191167.34">17974 10945 678 0,'6'-5'420'16,"7"-9"-31"-16,-3-2-118 16,-3-5-145-16,0 0-38 15,-6-4-49-15,-1-1-11 16,-3 1 0-16,-5-1 2 16,-2 7 5-16,-5 3 0 0,-4 7-13 15,-2 3-7 1,-12 6-9-16,-3 8-3 0,-4 12-3 15,0 7-2-15,5 9-1 16,5 2-1-16,8-1-1 16,5-5 0-16,12-6 2 15,4-6 2-15,8-7 1 16,8-3 3-16,5-10 1 16,6-6-2-16,10-7-3 15,0-4-3-15,2-2 0 16,0-1 1-16,-3 2 3 15,-4 1-2-15,-3 9-2 16,-3 6-2-16,-4 9-4 16,-1 10 0-16,-3 12-11 15,-4 6-10-15,-1 11-43 16,-5 1-38-16,-7 3-151 16,1-1-108-16</inkml:trace>
  <inkml:trace contextRef="#ctx0" brushRef="#br0" timeOffset="191517.54">18442 10327 1401 0,'0'-6'534'0,"0"-3"-347"0,-2 4-176 0,1 0-15 0,-4 4-21 16,-2 1-2-16,-4 4 2 15,-3 5 5-15,-7 5 19 16,0 7 3-16,-3 9 6 16,-3 8 1-16,4 11-1 15,1 3-3-15,11 6-3 16,8-1-1-16,13 0 0 15,8-1 0-15,10-6-6 16,3-4-7-16,0-12-23 16,-2-5-15-16,0-14-45 15,-1-7-56-15</inkml:trace>
  <inkml:trace contextRef="#ctx0" brushRef="#br0" timeOffset="191984.09">18686 10429 949 0,'-1'-6'465'0,"0"-5"-174"16,1 3-109-16,2 3-131 16,1 0-24-16,6 0-22 15,3 0-3-15,5 1 2 16,1 0 3-16,3-1 10 15,3 2 4-15,-3 2 0 16,0 1-5-16,-2 7-10 16,-6 1-5-16,-2 4-2 15,0 2-2-15,-9 1 1 16,2 3 0-16,-11 0 0 16,-6-1 2-16,-3 0 0 15,-3-3 0-15,5 0 1 16,-1-2 0-16,3-2 0 15,3-3 0-15,5 0-1 16,4 0 1-16,5 0-1 16,4 1 1-16,2 2 0 0,3 1-1 15,0 3 0-15,3 1 0 16,-3 2 0-16,-4-2 0 16,-5 2-2-16,-3-1-1 15,-7 3-11-15,-4 5-11 16,-8 4-30-16,-8 2-23 15,-5-1-44-15,-8-5-33 16,4-10-149-16</inkml:trace>
  <inkml:trace contextRef="#ctx0" brushRef="#br0" timeOffset="192284.7">19059 10279 1533 0,'0'-1'549'0,"9"4"-455"16,5 1-74-16,8 10-22 16,3 1-2-16,1 6 2 15,-4 7 1-15,3 5 0 16,1 7 1-16,-1 4 1 15,1 2 0-15,-7 6 0 0,-1 4 0 16,-10 14 0 0,-8 5-1-16,-15 3 1 0,-13-1-6 15,-23-7-44-15,-11-1-34 16</inkml:trace>
  <inkml:trace contextRef="#ctx0" brushRef="#br0" timeOffset="198734.01">13544 9125 1119 0,'-2'-2'435'0,"-2"-2"-260"0,4 2-168 0,0 2-10 16,0 0-2-16,0 0 2 15,17-1 3-15,37-1 2 16,-3-2 2-16,10 0-1 16,20-3 7-16,9-3 5 15,22-3 9-15,12-1 2 0,25-4-5 16,16 2-5-16,23-6-10 15,10 1-1-15,22 1-3 16,10-2 0-16,20 5 0 16,9 0-1-16,12 2 1 15,-1-1 0-15,8 2 7 16,-7 1 7-16,-3 1 7 16,12 1 4-16,-4 2-2 15,9 2-1-15,-10 1-1 16,-7 3-1-16,-15 3-1 15,-12 3-4-15,-17 2-4 16,-20 1-3-16,-28 2-3 16,-17 5-2-16,-29 0-2 15,-22 4-3-15,-32-1 0 16,-18 0 3-16,-30 2-38 16,-12-2-21-16,-32 0-17 15,-16 4-25-15,-35-5-17 16,-21-2-21-16,-35 0-73 0,-17-3-38 15,-33 8-16-15,-12 1 23 16,-16 8 51-16</inkml:trace>
  <inkml:trace contextRef="#ctx0" brushRef="#br0" timeOffset="199233.71">13617 9508 558 0,'-6'-2'273'0,"-4"-1"-54"0,17-2-131 15,13 0-7-15,27-3 6 16,18 0-16-16,28 0 34 16,17-4 1-16,29 0-18 15,16 0-13-15,30 2-28 16,7 1-13-16,23 2-18 0,8 3-5 16,19 0-4-16,10 2-2 15,16 2 0-15,8 3-1 16,17 7-1-16,6 1 1 15,8 8-1-15,-1 1 0 0,-11 3 0 16,-7-1 0 0,-26 1-3-16,-13-2 16 0,-30-3 16 15,-17 0 8-15,-22-5 18 16,-10-1-14-16,-26-3-11 16,-9 1-6-16,-31-3-13 15,-18 0-4-15,-28 2-6 16,-14-1 14-16,-25 3-80 15,-13 1-36-15,-26 5 578 16</inkml:trace>
  <inkml:trace contextRef="#ctx0" brushRef="#br0" timeOffset="-213363.07">4142 12873 706 0,'0'-1'285'0,"0"1"-154"0,1 0-116 16,-1-1-17-16,0 0-14 15,0 1 0-15,0 0 10 16,0 0 19-16,0 0 47 16,0-1 15-16,0 1 11 15,0 0-6-15,0 0-31 16,0 0-15-16,0 0-20 16,0 0-6-16,0 0-6 15,0 0 2-15,0-1 21 16,0 0 10-16,0 1 13 15,0-1 1-15,0 1-14 16,0 0-9-16,1-1-6 16,12 0-1-16,26 0-6 0,-19-1-2 15,3 1-1-15,0-2 1 16,-1 1 4-16,-1-1 2 16,-2 1-1-16,1 1-1 15,-4-1-5-15,3 0-2 16,-3-1-3-16,-3-1 0 15,4 4-2-15,-5-2-2 16,0 2-1-16,1 0-7 16,-3 1-52-16,-1 3-41 0,-2-1-170 15</inkml:trace>
  <inkml:trace contextRef="#ctx0" brushRef="#br0" timeOffset="-212809.31">4149 13068 673 0,'0'0'305'0,"0"-1"-111"0,0 1-128 0,0-1-10 16,0 0-6-16,0 1 7 15,0 0 25-15,0-1 10 0,0 1 13 16,0-1-6-16,0 0-30 16,0 1-17-16,0-1-22 15,0 1-8-15,0 0-11 16,0 0-2-16,0 0 0 16,0 0 2-16,8 0 4 15,35-3 0-15,-15 1-1 16,4 0-4-16,-1-3-4 15,-1 4-2-15,-7-2-2 16,1 2 0-16,-4-1 1 16,3-3 0-16,2 2 1 15,-5-4 1-15,-1 3-2 16,-5 0 0-16,-2 2-4 16,-2 2-3-16,-4 0-30 15,-1 3-31-15,-5 5-114 0</inkml:trace>
  <inkml:trace contextRef="#ctx0" brushRef="#br0" timeOffset="-208161.02">20562 3983 39 0,'4'-1'19'0,"0"-3"-2"0,3 1-17 0,-1-1 0 0,-1-1 2 15,1 1 3-15,-1-2 21 16,0 0 20-16,-1-2 42 16,0 0 14-16,-3 0 11 15,2 0-9-15,-3 0-25 16,0 0-14-16,0-1-30 16,-4 0-9-16,-4 0-19 15,-3 2-2-15,-6 1-3 16,-5 2-1-16,-3 4 0 15,-4 0 0-15,-4 2 0 16,-1 1 1-16,-3 2 0 16,3 2 0-16,-2 4-1 15,1 0 0-15,-1 5-1 0,-3-3 0 16,3 9 0-16,1 2 0 16,2 6 0-16,1 4 0 15,4 2 1-15,2 0-1 16,7-2 0-16,4-1 1 15,8-4-1-15,1-2 1 16,3-3 9-16,4-1 5 16,5 1 10-16,6 1 7 15,10 4 6-15,5 2-2 16,9 6-6-16,1-1-8 0,5 0-12 16,3-1-4-16,2-8-1 15,1-2 0-15,-3-10 1 16,3-4 0-16,0-5 16 15,3-6 8-15,3-7 12 16,-1-3 4-16,-4-8-10 16,-1-3-5-16,-1-5-8 15,-1-3 0-15,0-8 1 16,-3-4 3-16,-7-3 3 16,-5-1-2-16,-8 3-2 15,0-1-2-15,-8-2 1 16,-1 0 5-16,-4-2 13 15,-5 0 4-15,-5 0 2 16,-4 3-5-16,-9 3-19 16,-2 5-8-16,-12 5-10 15,-6 1-5-15,-8 8-3 16,-7 1-1-16,-5 5 0 0,-1 6-1 16,-3 2 2-16,-3 5-12 15,-3 9-36-15,-4 6-35 16,2 11-99-16,4 7-82 15</inkml:trace>
  <inkml:trace contextRef="#ctx0" brushRef="#br0" timeOffset="-207951.1">20086 4140 469 0,'8'-1'127'0</inkml:trace>
  <inkml:trace contextRef="#ctx0" brushRef="#br0" timeOffset="-205512.9">20174 4132 336 0,'0'-8'218'0,"-1"-8"-8"0,0-1-43 15,-4-4-78-15,0 0-31 16,-4 0-38-16,-2-2-11 16,-4 2-11-16,-2 1-12 15,-6 0-19-15,-5-3-3 16,-5-1-10-16,-3 1 12 15,-6-2 17-15,-5-1 3 16,-10-1 14-16,-6-2 0 16,-2 0-1-16,-4-1 1 0,-9-2-2 15,-3-1 0-15,-9 1-16 16,-3 2-4-16,-1 4-3 16,-4 4 1-16,-3 2 15 15,-1-1 4-15,-4 5 4 16,2-1 0-16,0 0 1 15,-5 3 0-15,2 1 0 16,-1 3 0-16,-5 3 0 16,-1 1-1-16,4 0 1 15,-3 2-1-15,-2 1 1 16,5 3 0-16,-4 1 0 16,0 2 1-16,4 3 0 15,1 2-1-15,-2 7 1 16,-1 1-1-16,4 5 0 15,-6 1 0-15,2 2 0 0,4 1 0 16,-4 4 0-16,1 4 1 16,7 5 6-16,-2 4 3 15,8 1 4-15,1 0-1 16,5 0-4-16,5-4-3 16,3 0-2-16,4 0 0 15,1 4 3-15,4 2 1 16,6 6 0-16,3 0-1 0,5-4-4 15,0 0 0-15,-2-4-2 16,7 2 0-16,4 8 0 16,2 4 0-16,-1 3 0 15,-1-1 0-15,-7-4 0 16,3-5-1-16,4 2 1 16,2 4-1-16,6 5 0 15,-1 2 1-15,1 0-1 16,-2-2 1-16,-2 1-1 15,0 6-11-15,2 4 41 16,1 1 2-16,-4 0 2 16,-2-3 13-16,-7 1-42 15,-1 4 0-15,1-1-1 16,1-1 13-16,1-7 6 16,0 0 1-16,1 6 1 15,-2 0-12-15,1 1-6 16,0-4-1-16,0-3-3 0,-2 1 1 15,-2 5-2-15,0 3 0 16,-2 0 0-16,4-3 0 16,3 3 1-16,-1-1-1 15,1 0 0-15,-3 1-1 16,0 1 0-16,3 1 0 16,4 0 0-16,5 1-1 15,4-3 1-15,2-3 0 0,3 4 0 16,1 1 0-16,1-3 0 15,3 0 0-15,5-4 0 16,2 0 0-16,4 3-1 16,3-1 1-16,5-1 0 15,1-3 0-15,5 3 0 16,-1 1 0-16,1 0-1 16,5-1 1-16,-4-6 0 15,5-2 0-15,1 1 0 16,-1-1 1-16,2-2-1 15,0-1 0-15,0-3 0 16,-2 1-1-16,-4 5 1 16,3 3-1-16,-3 2 1 15,2 0 0-15,-1-1 1 16,1-2 0-16,-5 4-1 16,1-3 1-16,2 2-1 15,-4-4 0-15,2 1 0 0,-5 4 0 16,-2 2 0-16,2 0 0 15,-4-1 1-15,3-1 0 16,-2 3 0-16,1 2-1 16,1 5 0-16,0 1 0 15,2-2 0-15,0 1 0 16,-1 5-1-16,-3-2 1 16,-2-2 0-16,-3-6 0 0,-2-4 1 15,-3-2 1-15,-2-8 0 16,-2-1 10-16,-3-9 11 15,-1-1 0-15,-7-4 2 16,-3-1-11-16,-6-4-11 16,-3-3-1-16,4-2-1 15,-2-4 0-15,-7-6-1 16,-1-2 1-16,-11-5-1 16,-3 0 1-16,0-2 0 15,-1 0-1-15,-7 1 1 16,-2-1-1-16,-2 1 1 15,-4-1-1-15,0-2 1 16,-4-2-1-16,0 0 2 16,-3-1 3-16,-1 0 1 15,-1 2 1-15,-5-2 0 0,-2 1-1 16,-3-3 1 0,0 1 3-16,-6-3 9 0,0 2 3 15,3-3-2-15,-5 0-3 16,-4 1-11-16,2 0-3 15,-4-2-2-15,-1-2 0 16,6-6-1-16,-4-2-1 16,-2-5 0-16,4-3 1 15,-7-4-1-15,3-2 0 16,5-1 0-16,-5-1 0 0,-3-2 1 16,3 1-1-16,-9 3 1 15,1 2 0-15,5 3 0 16,-7 3 0-16,3 6-1 15,3 1 0-15,-10 1 1 16,4 3-1-16,-4-3 0 16,-4-2 1-16,4 2-1 15,-4-4 1-15,-1 3-1 16,3-1 0-16,-7 0 0 16,3 1 0-16,-1-5 1 15,0-1-1-15,7-5 1 16,-2-2 1-16,3 4 2 15,0-3 0-15,-2 4 0 16,5 2-1-16,-3-5-2 16,2 5 0-16,6 1 0 0,-3 0 0 15,6 3 2-15,7 5 0 16,-6 0 1-16,5 1 1 16,6 1-1-16,-4-3 1 15,5-1 2-15,2-2 5 16,9 1 4-16,1 2 1 15,6 2-3-15,2 4-5 16,4 2-5-16,3 1-2 16,1 3-2-16,2 1 0 15,-1 2 0-15,3 1 0 0,0 3 0 16,0-1 0-16,1 5 0 16,0-1 0-16,1 0 0 15,3 3 0-15,-3 3 0 16,3 4 0-16,8 4-1 15,1 3 1-15,2 2-1 16,0 1 0-16,2 1 1 16,5-2-1-16,8 0 0 15,3 2 0-15,3 1 0 16,-2 2 0-16,3-3 1 16,2 0-1-16,5-2 1 15,6 0-1-15,7-3 1 16,2-2-1-16,2-3-1 0,6-2 0 15,4-3-1-15,4 1 0 16,5 0 1-16,2 0 0 16,3-1 1-16,2-1 0 15,4-2 0-15,0 0 0 16,3-5 0-16,0-3 0 16,5-2 0-16,0-3 1 15,4-4 0-15,1-1 0 16,2-2 0-16,0-3 1 15,-2 3 2-15,2 0 0 0,1-2 0 16,-1 0 1-16,3-1-1 16,1 0 0-16,-1 3-2 15,1-2 0-15,-4 1 0 16,0-1 0-16,-5-1 0 16,-2 2 0-16,-6-2 0 15,-1 3 0-15,-4-3 0 16,-1 0 1-16,-1 2-1 15,0 2-1-15,-4 1-19 16,2 2-43-16</inkml:trace>
  <inkml:trace contextRef="#ctx0" brushRef="#br0" timeOffset="-204911.8">1475 12119 1079 0,'-5'-3'415'0,"-4"-1"-298"0,0 1-67 0,5 1-32 0,2-1-1 0,1 2-5 15,1 1-4-15,0 0-14 16,0 0-2-16,0 0 3 16,1 4 2-16,3 11 4 15,11 23 3-15,-3-15 5 16,2 4 0-16,6 3 0 16,1 2-2-16,3-2-3 15,-2 0 0-15,-2-4-2 16,1-4 0-16,-3-6-1 15,0-3 1-15,-2-3 0 16,-7-3-1-16,-1 0 1 16,-4-5 0-16,-1-2 0 15,-2 3 2-15,-1-3 3 16,0 0 2-16,0 0 2 16,-1 0 1-16,0 0-2 15,-1 2-1-15,-4 14-2 0,-30 23-1 16,16-14-2-16,0 2 0 15,-8 2-1-15,1 4-1 16,-2-2 14-16,4-1 8 16,5-4 15-16,2-5 7 15,4-4-2-15,1-4-4 16,5-7-11-16,0-1-6 0,4-2-12 16,1-1-5-16,1-1-9 15,2 1-14-15,0-2-51 16,0 0-34-16</inkml:trace>
  <inkml:trace contextRef="#ctx0" brushRef="#br0" timeOffset="-171611.83">20925 4033 421 0,'0'-4'148'0,"0"0"-129"0,0-1-12 16,0 0-3-16,-1-1 16 16,-3-1 39-16,-1-1 10 0,-2-1 10 15,-2 1-14-15,1 1-34 16,0 1-11-16,2 1-10 15,1 2-4-15,0 3-6 16,1 0 0-16,1 2-26 16,-2 2-36-16</inkml:trace>
  <inkml:trace contextRef="#ctx0" brushRef="#br1" timeOffset="-166329.69">20813 4058 631 0,'1'-2'223'0,"-1"-2"-192"0,2-1-20 15,-2 5-8-15,0-1 1 16,0 0 17-16,0 0 28 16,0-6 46-16,-1-3 19 15,-3-23 7-15,2 25-20 16,1 0-36-16,-1 0-16 0,0 2-21 16,2-1-5-16,-4 2-2 15,2 0-1-15,0 1 8 16,-3-1 1-16,-1 1 2 15,-1 0 0-15,-2 0-8 16,3 2-3-16,-3-2-6 16,-1 2 0-16,0-1-1 15,-3 0 0-15,-1 4-2 16,2 1-3-16,-7 2-3 16,1 1-1-16,-4-1 0 15,-3 0-2-15,0 2-1 16,-1 0 5-16,1 1 11 15,1 0 2-15,4 3 4 16,0-1-6-16,0 1-12 0,-1 2-2 16,1-1-1-16,0 1-1 15,3 1 0-15,1 1 0 16,0-2 1-16,-1 2-1 16,-2-2 2-16,-1-1 2 15,-1 0 1-15,-1-3 0 16,4 3-1-16,1-3-2 15,3 1-1-15,1 1-2 16,2-2 0-16,1 6 0 0,0 0 0 16,1 0 1-16,2 0-1 15,-1-2 1-15,1 0-1 16,0-2 0-16,2 2 0 16,0-1 0-16,3 1 0 15,1 1 1-15,1-1-1 16,1 1 1-16,1 2 0 15,2-1 1-15,1 2-1 16,-1-1 0-16,2 1 1 16,-1 0-1-16,0-2 0 15,2 3 0-15,1-2 0 16,-1-4 2-16,3 2-1 16,-1-4 0-16,0-1 0 15,2 3-1-15,1-4 2 16,0 3 0-16,2-2 0 0,-1-4 1 15,3 2-1-15,-1-2 0 16,-2 1-1-16,8 2 0 16,-6 0-1-16,0-2 0 15,4 0 0-15,-9 0 0 16,4-1 0-16,4 2 0 16,-4-2 0-16,3 2 1 15,0-3 0-15,-1-1 0 16,3 0 1-16,-2-2 0 15,2 0-1-15,-1-2 1 0,1-2-2 16,2 3 1-16,2-1 0 16,-1 1 0-16,-1-1 0 15,-3-3 1-15,-1 1-1 16,-2-2 1-16,-2-1-1 16,4 0 1-16,-1-4 0 15,1 0-1-15,1 0 2 16,-1 0-2-16,-2-2 0 15,-1 2 0-15,-1-3 0 16,-2 2 0-16,-1-3 1 16,-3-2 0-16,1 4 1 15,-3-7 0-15,-3 1 0 16,2 0 0-16,-3-1 1 16,0 3-1-16,-1 2 8 15,0-1 3-15,0 1 6 0,0 2 4 16,0 0-1-16,-2 2-1 15,-2-2-1-15,-2 0-2 16,-1 0-4-16,0 1-1 16,-4-1-3-16,1-1 0 15,-1-2-1-15,-1 4 2 16,0-5 0-16,-1 0 0 16,2 2-3-16,2-3-1 15,3 6-3-15,-2-1-1 0,0 2-1 16,-4-1-1-16,2 1-1 15,2 0 0-15,-4 0-2 16,0 0 0-16,-5-1-1 16,-3 0-1-16,-7 0-23 15,-2 0-26-15,-14 3-74 16,-6 3-48-16,-5 7-125 16</inkml:trace>
  <inkml:trace contextRef="#ctx0" brushRef="#br1" timeOffset="-161512.53">20970 4306 388 0,'-1'-1'136'0,"-1"1"-122"0,0 0 3 0,1 0 17 16,0 0 23-16,1 0 48 16,0 0 7-16,0 0 5 15,0 0-11-15,0 0-32 16,0 0-12-16,0 0-25 15,0 0-8-15,0 0-16 16,0 0-3-16,0 0 12 16,0-1 9-16,0 0 12 15,0 1 5-15,1-1-15 16,5 0-9-16,-1 1-10 16,0 0-2-16,22 2 3 15,-23-2 3-15,1 2 0 0,-2 2 0 16,-1-3-2-16,4 2 8 15,-1-1 7-15,2-1 3 16,-6 0 2-16,5 1-8 16,-3-1-6-16,0-1-2 15,3 1-7-15,-6-1-1 16,4 1-5-16,0 0-1 16,-4-1-3-16,0 0 1 0,0 0 2 15,5 1 2-15,2 0 4 16,21 7-1-16,-17-7 0 15,-2 1-3-15,1-1-1 16,0-1 0-16,-2 2 2 16,1-2 1-16,0 0 7 15,0 0 1-15,-1 0 1 16,0 0-1-16,2 0-8 16,0 0-2-16,0 1-3 15,1 0-2-15,1-1-1 16,0 3-1-16,-1 0 0 15,1 0 0-15,0 1-1 16,-1-1 1-16,2 0-1 16,1 2 1-16,-2-3 0 15,0 2 0-15,1-1-1 16,-3-1 1-16,3 2 0 0,-4-2 0 16,3-1 0-16,1 2 0 15,-5 2 0-15,3-2-1 16,-5 1 1-16,0 1 0 15,2-3-1-15,1 4 2 16,2-3 1-16,1 2 0 16,-1 0 0-16,2-1 0 15,-4-2-1-15,3 2 1 0,1-1 8 16,-1-1 5-16,1 3 4 16,0-1 1-16,-1-2-7 15,1 0-5-15,0-2-4 16,1 1-1-16,-2-1 0 15,0 3-1-15,-1-2 2 16,1 2 0-16,-1-1 2 16,2 0-1-16,-2 2-1 15,1-2-1-15,-3 2-2 16,2-2 1-16,2 1 2 16,-1-2 0-16,1 3 2 15,0 0 0-15,-1-1-2 16,-1 2-1-16,4-2-1 15,-5 0-2-15,3 2 2 0,1 1-1 16,-2-3 0-16,3 1 0 16,-2 1-1-16,0 0 1 15,1-1-1-15,1 1 0 16,-1-1 1-16,1-2 0 16,2 3 1-16,-1-2-1 15,1 1 0-15,2-3 0 16,-5 2-2-16,4-1 2 15,-4-1-1-15,-4 1 0 16,3 1 0-16,-3-1 0 0,-1 0 0 16,2 2 0-16,-2-3-1 15,-1 0 0-15,4 2 0 16,0 1 1-16,0 0 0 16,2 0 0-16,0-2 1 15,0-2 0-15,3 2 0 16,-3 1 0-16,1 0-1 15,-1 2 1-15,-2-2-1 16,-2 1 0-16,-1 0-1 16,-1 1 0-16,-2-2 0 15,-3 0 0-15,-2 0 1 16,1-1-1-16,-2-2 0 16,0 0 0-16,-1 0-20 15,0 0-16-15,0 0-42 16,0 0-27-16,-2 1-56 15,-5 0-27-15,-19 2-84 0,24-5-117 16</inkml:trace>
  <inkml:trace contextRef="#ctx0" brushRef="#br1" timeOffset="-160729.04">22230 4468 308 0,'-1'0'167'0,"-2"0"-33"0,-1-3-4 0,4 2 1 15,-1 0 1-15,0 0 14 16,0 1-8-16,0-1-20 16,0 0-6-16,0 0-29 15,0 0-14-15,1 0-20 16,-1 0-9-16,1 1-10 16,0-1-5-16,0 0-6 15,0 0-2-15,0 1-5 16,2 0-3-16,8 2-5 0,20 12-2 15,-19-3 0-15,2 3 0 16,0-2-1-16,2 4 1 16,-3 1 0-16,1 1 0 15,-2 0 1-15,0-3-1 16,0 3 0-16,-2-4-1 16,-1 0 1-16,0 0 0 15,-2-4 1-15,-1-3-1 16,0 0 0-16,-5-2 1 0,1-3 0 15,0 0 0-15,-1-2 0 16,0 0 0-16,0 0 0 16,0 0 2-16,0 0 1 15,-1 0 2-15,1 0 2 16,0 0 1-16,0 0 4 16,0 0 1-16,0 0-2 15,-1 0-2-15,1 0-8 16,-1 0-2-16,0 0-2 15,-4 0 0-15,-7 2 0 16,-23 5 1-16,19-1-1 16,-2-1 1-16,-2 3 0 15,-2-1 0-15,-1 2 0 16,3-1 0-16,0 0 7 16,2-3 2-16,3-1 4 0,4-1 0 15,4-2-4-15,1 2-2 16,1-3-2-16,0 0 0 15,-1-2-2-15,0 0-2 16,3-1-12-16,2 1-21 16,0 0-88-16,0 1-81 15</inkml:trace>
  <inkml:trace contextRef="#ctx0" brushRef="#br1" timeOffset="-159313.04">20939 4334 324 0,'4'-3'153'0,"1"-3"-58"0,1 2-25 0,0 0-4 16,-1 3-3-16,0 0 12 16,-1 1 1-16,0 0-1 15,-1-1 1-15,-3 1 6 0,0 0-11 16,0 0-14-16,0 0-7 16,0 0-25-16,0 0-7 15,5 2-4-15,4 3 1 16,23 14 7-16,-15-11 2 15,0 1 2-15,2 0 1 16,0 1-4-16,1 0-2 16,-1 1-6-16,3 0-4 0,-1 3-4 15,-2-1-2-15,-2-1-2 16,0 2 0-16,2-2 0 16,2 2 0-16,1-1 2 15,2 0 3-15,-2-2 2 16,1 2 1-16,-1 2-2 15,-4-4-2-15,0 4-2 16,0 1-2-16,-4-2 0 16,3 0-1-16,2 2 3 15,-3-2 0-15,2 1 2 16,2 0-1-16,-3 0 2 16,0 0 5-16,2 0 5 15,0 0 0-15,1 1 3 16,3 0-3-16,-3-1 0 15,4 0 0-15,-7-2-3 16,1 2-2-16,-2-1-7 0,-3 1-2 16,3 0 0-16,-3-4-2 15,-1 4 2-15,-3-4 0 16,3 1 3-16,-1 1 2 16,1-2 3-16,3 1-1 15,-3-5-6-15,1 3 12 16,3-2 4-16,-3 0 2 15,3 3 5-15,0-4-13 0,-2 1-4 16,3 2-3-16,-1-3 1 16,-2 3-1-16,2-1 1 15,0 0 3-15,-1 3-1 16,2-1-1-16,-7 3-3 16,4 0-2-16,-5-2 0 15,1 3-1-15,4-1 0 16,-4 0 2-16,3-1 3 15,0 2 2-15,4-1 1 16,-3 1 0-16,5-1-4 16,-3 0-1-16,0-1-2 15,1-2-2-15,0 4 0 16,-1-4 1-16,-2-1-1 16,-2 2 1-16,1-1 0 15,0 1 0-15,0 2-2 16,0-2 1-16,-2 0-2 0,1 0 0 15,-3-1 1-15,4 0-1 16,-1 0 0-16,-4 0 0 16,3 0 0-16,-4-2-1 15,2 0-18-15,2-1-29 16,-7-1-81-16,3-1-60 16,-3-4-165-16,-4-1-52 15</inkml:trace>
  <inkml:trace contextRef="#ctx0" brushRef="#br1" timeOffset="-158629.57">22264 5168 698 0,'2'-2'256'0,"-1"-5"-207"0,2 0 4 0,0 0 18 0,-2-1 22 16,-1 3 40-16,1-1-6 15,-1 3-12-15,0 0-14 16,1 3-30-16,-2 0-15 16,1-1-24-16,0 0-5 15,-1 0-6-15,1 0 0 16,0 0-3-16,0 0-4 16,0 1-10-16,0 0-3 0,0 0-1 15,3 7-1-15,6 16 1 16,14 35 1-16,-9-23 0 15,0 1-1-15,-1-3 2 16,1-3-1-16,1-1 0 16,0 1 0-16,4-1 0 15,-1-1 1-15,-1-2-1 16,1-5 0-16,-2-3 0 16,-3-1 1-16,-3-7 0 15,-1 1 0-15,-2-3 1 16,0-4 1-16,-1 1 0 15,-4-5 0-15,0 1 11 16,0 0 8-16,-3-1 12 16,0 0 4-16,0 0-8 15,0 0-7-15,0 0-12 16,-4 0-4-16,-12 2-3 16,-26 6-1-16,16-6-2 15,0 1 1-15,-1 1-3 0,2-1 0 16,1 1 0-16,1 2-5 15,2 0-29-15,0-1-20 16,4-1-85-16,-1-3-53 16</inkml:trace>
  <inkml:trace contextRef="#ctx0" brushRef="#br1" timeOffset="-157112.24">20861 4315 394 0,'-3'-3'179'0,"-4"-3"-67"0,2-1-2 0,4 1-14 16,1-1 11-16,0 1 10 15,3 1-9-15,-1 1-14 16,1 1-14-16,1 0-35 16,-1 2-16-16,-2 0-18 15,-1 1-5-15,0 0-4 16,0 0-1-16,2 1 3 15,9 5 6-15,23 27 8 16,-18-18 4-16,2 4 5 16,2 4-6-16,0 3-6 0,0 5-3 15,1-1-5-15,0 0-2 16,3 1-1-16,1-2-1 16,-1 0-1-16,0-1 0 15,-1-1 0-15,2-1-1 16,-2 0 1-16,1 1 0 15,-1 2 0-15,1 0 1 16,1 3-1-16,0-2 1 16,-4 2-2-16,3-1 1 0,-4-3 0 15,-1 1-1-15,3-2 1 16,-6-3 0-16,4 0-1 16,1 0 4-16,-1 0 14 15,4 0 1-15,-2 1 2 16,-2-1-4-16,0 1-14 15,0-1 1-15,1 5-2 16,0-3 1-16,-3-4 0 16,-2 0 0-16,-3-9 0 15,1 3-1-15,-3 2 0 16,2 0-1-16,0 0 1 16,0-3-1-16,-3 3 2 15,-2-2 4-15,2 4 4 16,-1 1 1-16,2 1 0 0,1 2-4 15,-3 0-3-15,2-2-1 16,-2 1 0-16,0 1-1 16,2-3 3-16,0-2 0 15,3 1 14-15,-1-6 1 16,2 3 1-16,-2-1 5 16,1-3-10-16,-1 3 0 15,0-1-3-15,-1 2-6 16,1 0-1-16,-1 1 0 15,1 0 9-15,0-2 2 0,-3 1-1 16,2-2 0-16,0 0-2 16,0-1 0-16,0 1 0 15,-3 0 1-15,0-2-5 16,-2-1 2-16,0-3 0 16,0 2-1-16,1 2-4 15,-1-3-3-15,1 3-2 16,3 0 2-16,0-4 4 15,-2 3 0-15,2 0 1 16,-3-3-2-16,1 2-4 16,0-2-2-16,-2-4 1 15,2 1 0-15,-2-2-1 16,1 1 1-16,-1-1-2 16,0 2 1-16,-1 0-1 0,0-2 0 15,0 4-1-15,-2-3-1 16,1 2 1-16,0 1 0 15,-1-2 2-15,1 0-1 16,-1-1 1-16,0-1-1 16,-1 0 0-16,0-1 1 15,1 2-1-15,0-3 1 16,-3-1 2-16,1 1 1 16,-2-2 0-16,0 0 1 0,0 0 0 15,0 0 0-15,0 0 0 16,0 0-4-16,0-1-32 15,-1 0-24-15,0 0-55 16,1 0-42-16,-1 0-96 16,0 1-181-16</inkml:trace>
  <inkml:trace contextRef="#ctx0" brushRef="#br1" timeOffset="-156546.03">22305 5896 773 0,'-3'-2'315'0,"-1"-4"-180"0,0 3-92 0,3 0 33 0,1 1 8 15,0 2 30-15,0-1 33 16,0 0-23-16,0 1-22 16,0 0-40-16,0 0-20 15,0 0-12-15,7 17 3 16,34 31 1-16,-22-19-7 16,5 8-14-16,2-3-5 15,-2 1-5-15,0-3 1 0,-5-6-2 16,-8 1 1-16,1-7 0 15,-1 0 0-15,-3-6 0 16,3-2-1-16,-7-5 2 16,-1-3-1-16,1-1 0 15,-2-2 0-15,-1 1 1 16,-2-2 0-16,0 0 1 16,0 0 0-16,-4 2-2 15,-8 3 0-15,-33 16-2 16,21-12 0-16,-8 1 0 15,0-1 1-15,2 3-1 16,1-2 1-16,6-1-1 16,0-2 1-16,6-1-2 15,0 0 0-15,3 0 0 0,5 0 1 16,1-4-12-16,5 0-7 16,1-2-32-16,-5-7-30 15,4-2-100-15,0-3-92 16</inkml:trace>
  <inkml:trace contextRef="#ctx0" brushRef="#br1" timeOffset="-154979.72">20861 4373 532 0,'-13'0'227'0,"-9"-1"-138"0,3 1-55 0,3-1 10 0,5 1-12 16,2-1 20-16,3 1 43 15,-3 0-14-15,5 0 28 16,4 1-13-16,0-1-30 15,0 0-16-15,0 0-26 16,0 0-7-16,7 13 0 16,28 32-1-16,-15-13-8 15,0-1-3-15,0 3-1 16,-4 1-2-16,3 2 1 16,2 4-1-16,1 6-1 15,1 3 1-15,0 1 0 16,1 1-1-16,-1-5 1 15,3-2 0-15,-2-3 0 16,0 0 1-16,4-2-1 0,-1 1 1 16,2 1-2-16,0-3 7 15,-3 0 9-15,2-1 2 16,-1-6 5-16,1 1-6 16,-2 0-4-16,1-2 3 15,-6 2 2-15,-2 2-1 16,-2-1-3-16,-3 0-2 15,2 0 12-15,-1-1 1 0,3-2 2 16,0 0-1-16,-1 0-15 16,1-3 1-16,-3 0-1 15,-3 0 1-15,0-1-1 16,0 3-2-16,-1-1-3 16,-2 1-2-16,1-2-1 15,-1-3-1-15,1 0 1 16,2 1 0-16,-1-4 1 15,-1-3 1-15,0-3 2 16,-3-2 7-16,1 1 3 16,-1 2 1-16,-2-1-3 15,3 0-7-15,-1 2-3 16,0 0-1-16,1-1 0 16,-1-1-1-16,-3 0 3 15,2-1 1-15,-4-2 7 16,5 1 1-16,-6-4-2 0,3 1 0 15,2 0-6-15,-3 1-1 16,2 1-1-16,-4 0-1 16,3 0 0-16,-1-1 1 15,1-3 1-15,3 3 1 16,-5-3 0-16,0 3-1 16,2-2-1-16,-2 1-1 15,3-1 1-15,-2-2 0 0,1 1 0 16,-1-2 0-16,1 5 1 15,2-2 2-15,0 0 2 16,0-1 2-16,3-1-1 16,-2 0-2-16,2-1-3 15,0 3 0-15,-1-1 3 16,0 0 2-16,1 0 1 16,1 2-2-16,1 0-2 15,1 3-2-15,0-1-2 16,4 2 1-16,-2-2 0 15,0 0-1-15,2 2 1 16,-1-1 1-16,0 1 1 16,2 0 1-16,-2-2 0 15,0 0 1-15,-1-1-3 16,1 0 1-16,-3 1-1 16,0-1 4-16,1 0 2 0,-1-3-3 15,1 2 0-15,2-1-5 16,-3-2-1-16,-1 0 1 15,0-1-3-15,-3 1 1 16,-2 2 0-16,1-2-2 16,-3-1 2-16,-1-2-1 15,-2-2 0-15,0 0 0 16,-1-1 0-16,0-2-1 16,0 0-1-16,0 0 0 15,0 0-9-15,0 0-12 0,-1 0-25 16,0 0-14-16,1 0-24 15,-1 0-13-15,0 0-42 16,0 0-29-16,0-1-64 16,0 0-26-16,-1-6-199 15</inkml:trace>
  <inkml:trace contextRef="#ctx0" brushRef="#br1" timeOffset="-154246.1">22173 6490 792 0,'2'-5'301'0,"5"-1"-203"0,-2-2-87 0,2 0 19 16,-2 3 36-16,-1 0 22 15,-4 1 48-15,4 4-6 16,-2 0-4-16,-2-1-10 16,0 0-36-16,0 0-16 15,0 0-32-15,0 1-10 0,0 0-12 16,6 11-1 0,15 35-3-16,-9-17-2 0,1 2 6 15,1 3 3-15,1 2 2 16,-2-1 0-16,-2-4-6 15,1-2-4-15,-1-6-1 16,0-3-1-16,-1-1 0 16,-1-5 0-16,-3-4 0 15,-2-3 0-15,0-6 2 16,0 3-1-16,-2-3 2 16,-1 2-1-16,-1-3-1 15,0 0 0-15,0 0 0 16,0 0-2-16,0 0-1 15,0 0 0-15,0 0 0 16,-1 0 0-16,0 0 1 16,0 0-1-16,-2 3 1 0,2 4-1 15,-9-1 2-15,-24 24-1 16,20-22 1-16,-4-1 1 16,-1 4 7-16,0 0 3 15,-1 4 1-15,1 0 0 16,-3-1-7-16,2 0 0 15,1-5 4-15,2 3 1 16,4-3 5-16,2-1 1 16,1-2 0-16,1-2 0 0,2-2-2 15,0 2-3-15,2-2-5 16,0-2-1-16,0 1-3 16,4-1-1-16,-1 0 0 15,2 0 0-15,0 0-3 16,0 0 0-16,0 0-18 15,0-1-16-15,0 0-37 16,0 0-25-16,0 1 242 16</inkml:trace>
  <inkml:trace contextRef="#ctx0" brushRef="#br1" timeOffset="-149196.31">22852 4389 227 0,'1'-3'115'0,"1"-3"-21"0,-1 1-19 0,1 1-9 16,1-1 6-16,-2-1 12 15,1 1 7-15,1 1 18 16,-5-3-3-16,-2 2-14 15,4 0-8-15,-3 2-27 16,2 0-10-16,-2-2-15 16,0 0 0-16,-5-4 0 15,4 3 3-15,-6-1 3 16,-5 1-3-16,1 0-5 16,-3-1-4-16,-1 2-7 15,1 2-2-15,-2 0-1 0,-3 1-1 16,3 3 0-16,-1-1 2 15,0 0-1-15,1 3 2 16,2 0-1-16,0 2 0 16,0-1 4-16,-1-1 2 15,3 4-3-15,2 0-3 16,-3 5-7-16,2 3-3 16,-5 2-2-16,-3 2 0 15,4 3-2-15,-1 1 1 0,4 1 0 16,3 0 0-16,1-3 2 15,1-1 2-15,4-1 0 16,-1-2-1-16,3 3 0 16,1-1-2-16,1-1 0 15,1 1-1-15,1-2-1 16,0 1 1-16,2 3 1 16,1-1-1-16,2 1 0 15,1 0-1-15,2 0 1 16,1 0-2-16,2 0 2 15,0-3 3-15,6 0 2 16,0-2 4-16,-1-2 3 16,-3-2-4-16,1 0-1 15,-2-2-3-15,4 0 2 16,4 2-1-16,-3-6 2 16,1 3 2-16,2-2 2 15,-2-4 1-15,2 3 1 0,1-3-2 16,1-2-1-16,2 3-1 15,-1-4 0-15,1 0-1 16,-1 0-2-16,-2 1-3 16,-2-1-2-16,2 0-1 15,-2 0 1-15,-1-4-1 16,0-1 0-16,-3 0 0 16,2-1 1-16,-3 3 1 0,0-1 10 15,-2-3 4-15,0-3 4 16,0 2 0-16,-3-5-7 15,2 3-6-15,-1-3-4 16,-3-3-1-16,2 4-2 16,-2-2 1-16,-2 1 0 15,0 2 1-15,-3-5 1 16,0 1 1-16,0-2 0 16,-2 0-1-16,0 0-3 15,0 2-1-15,0-1-1 16,0 0-1-16,0 1 0 15,-2-1 0-15,0 2 0 16,0 0 0-16,-3-1 1 16,3 3-1-16,-2-1-1 15,0 1 1-15,0 2 0 16,-1-2 0-16,2 1-1 16,-1 2 1-16,0 0-1 0,1 2 0 15,-2 0 0-15,2-3 0 16,-1-1 1-16,-2 3-1 15,3-1 0-15,0 2 1 16,0 3-1-16,-1-4 1 0,2 4 0 16,-2-2-1-16,-1-1 0 15,-3 0 0-15,1-1 0 16,-1 1 0 0,-1 0 1-16,1-1-1 0,-1 0 1 15,-1-1 0-15,1 1 0 16,4-1-1-16,-6-1 0 15,2 3 0-15,-5-1 0 16,-4 0 0-16,-2 2-1 16,-5 0 0-16,-6 2-2 15,-4 3 0-15,-8 4-18 16,-2 4-25-16,-6 4-69 16,-1 2-32-16</inkml:trace>
  <inkml:trace contextRef="#ctx0" brushRef="#br1" timeOffset="-144629.22">7130 12550 458 0,'-1'-4'203'0,"0"-2"-85"0,1 1-86 0,2-2-10 16,1 1-10-16,0-1 6 16,0 1 25-16,1 1 14 15,-2 0 24-15,0-2 5 16,1 1-8-16,-1 1-7 15,1 1-13-15,-1 2-7 16,0 0-12-16,-2 2-5 16,0-1-6-16,0 0 0 0,0 0 3 15,0 0 3-15,0 0 6 16,0 0 1-16,0 1-8 16,0-1-4-16,0 0-15 15,0 0-7-15,-1 0-7 16,1 0 0-16,-1 1-2 15,-10 3 0-15,-25 12 2 16,22-4 0-16,-3-1 2 16,0 2-1-16,0 4 0 15,-2-2 1-15,2 2-1 16,2 2 0-16,0-1 0 16,2 2-1-16,4 1 0 15,-2-1 0-15,4 5 1 16,2-2-1-16,0 0 0 15,4 0 0-15,1-5 0 0,3 2 0 16,3-3 0-16,4-3 0 16,9 3 1-16,-2-2 0 15,9 1 0-15,1 2 0 16,-2-4 0-16,2 1-1 16,-3-2 1-16,-3 2-1 15,-1-1 0-15,-2-1 0 16,-5 0 0-16,-1 1 0 15,-4 0 1-15,-3 1-1 0,-1 3 0 16,-1-1 0-16,-5 1 0 16,-1 0 1-16,-3-4 0 15,-4-2 1-15,-2-2 0 16,-1-1 0-16,-3-2 2 16,1 0 0-16,-3-1 7 15,3-2 4-15,-1 0 6 16,0-3 7-16,0-3 2 15,0-2 3-15,0-3 8 16,1 1 1-16,3-2 1 16,2-2-2-16,1 1-11 15,2-2-6-15,2-1-8 16,0 1-3-16,2-2 0 16,3 1 0-16,0 1 0 15,0-2-1-15,2 0-4 16,-1 0-2-16,5-2-6 15,3 0 0-15,3 2-4 0,1 1-7 16,2 2-32-16,2 2-38 16</inkml:trace>
  <inkml:trace contextRef="#ctx0" brushRef="#br1" timeOffset="-144096.25">7343 12084 1086 0,'-1'-3'419'0,"1"-1"-293"0,-2-3-78 0,4 6-47 0,0 0-7 16,0 2-9-16,-2-1 0 15,0 0 4-15,-1 0 6 16,0 1 10-16,-3 8 7 16,-16 29 7-16,11-20 4 0,-1 2-3 15,7 4-4-15,-5-2-9 16,3 1-2-16,3-1-3 15,-4 1 0-15,6 2-1 16,3 2 0-16,1-3-4 16,4-1-9-16,5-1-53 15,1-6-42-15,5-1-185 16</inkml:trace>
  <inkml:trace contextRef="#ctx0" brushRef="#br1" timeOffset="-143446.22">7435 12154 1121 0,'-1'-3'395'15,"0"-4"-339"-15,3 2-61 16,4-1-42-16,0-2-12 16,1-1 2-16,0 3 15 15,-3 0 60-15,1 3 30 0,-4 3 30 16,0 0 3-16,-1 0-28 16,0 0-19-16,0 0-29 15,0 0-4-15,7 15-1 16,8 26 1-16,-13-20 0 15,-2-2-1-15,0 2 0 16,-2-2 1-16,0 1 0 16,0-1 0-16,1-2 0 15,-1-5 0-15,2-3-1 16,0-1 1-16,1-4 0 16,1-2 0-16,4-3-9 15,1-4-8-15,-1-4-12 16,2-3-2-16,0-2 8 15,-2 0 7-15,1 0 11 16,0 1 4-16,-1 4 0 16,4 1 0-16,-3 2 0 15,2 3 1-15,0 0 1 0,-5 1 2 16,1 2 3 0,0 0 1-16,-2 3 4 0,1 0 1 15,-5 0 5-15,0 1-2 16,0 4-2-16,-1-1-5 15,4 5-4-15,-1 1-2 16,-1 1-2-16,0 5 0 16,-1-1 0-16,-1 0 0 0,2 1 0 15,-1 1 0-15,0-1-7 16,0-1-14-16,1-2-74 16,-3-2-85-16</inkml:trace>
  <inkml:trace contextRef="#ctx0" brushRef="#br1" timeOffset="-142895.76">7698 12110 1045 0,'0'0'421'0,"-3"0"-248"0,3 2-134 15,0-2-72-15,0 0-7 16,0 0-4-16,0-1 11 16,0 1 38-16,0 0 21 15,0 0 29-15,0 0 15 16,0-1 3-16,0 0-12 15,0 1-27 1,0 0-15-16,0 0-16 0,0 0-2 0,1 0 0 16,8 4-1-16,17 9 0 15,-18-5 0-15,1 0 0 16,1 2 0-16,0 5 0 16,-1-3 1-16,-1 6-1 15,-1 1 0-15,-2 2 0 16,-4 0 0-16,-2 2 1 15,-3-1 1-15,-1-1 0 16,-1 0 0-16,-2-2-1 16,-1-6 0-16,0 0 14 15,-1-4 6-15,0-4 4 16,2 3 3-16,0-3-14 16,0 0-5-16,3-1-6 15,-1 0-1-15,6 1-2 0,-1 1-14 16,3 6-74-1,4 2-85-15</inkml:trace>
  <inkml:trace contextRef="#ctx0" brushRef="#br1" timeOffset="-142329.16">7407 13155 680 0,'0'-5'331'0,"-1"-9"-104"0,1-1-139 15,3-1-79-15,2-3-3 16,1 4-4-16,-1-1 5 16,-4 4 47-16,0 5 27 15,-1 0 50-15,-1 3 12 16,1 3-30-16,0-1-27 16,0 2-47-16,0 0-21 0,0 0-19 15,0 0-1-15,0 12-1 16,-1 34 2-16,0-14 1 15,-1 1 1-15,1 2 0 16,0-1 0-16,-1-5 1 16,0 0-1-16,1-4 1 15,-1-2-1-15,0-3 0 16,0-1 1-16,2-5 141 16</inkml:trace>
  <inkml:trace contextRef="#ctx0" brushRef="#br1" timeOffset="-139330.12">9951 12628 668 0,'2'-4'271'0,"1"-6"-145"16,3 0-46-16,0 0-3 0,3-2 2 15,-1 1-1-15,-1-1 1 16,0 1-1-16,-3 1 1 16,0 2-4-16,-1-1-5 15,-2 1-8-15,-1 1-5 16,0 2-13-16,-1 1-8 15,0 1-16-15,-1 1-7 16,1 2-12-16,0 0-2 0,-5 4-2 16,-12 6 1-16,-26 36 1 15,18-22 1-15,2 2 0 16,-3 3 0-16,3-2 0 16,6 2 0-16,5 0 0 15,5-4 0-15,6-1-1 16,0-3 0-16,5-1-1 15,3-1 0-15,1-3 0 16,4-1 0-16,-3-4 1 16,1 2 0-16,3-2 0 15,-2 1 1-15,3-1 0 16,0 2-1-16,-4-1 1 16,2 1 0-16,-7 0-1 15,0 0 1-15,-4-2-1 16,-2-3 1-16,-5 2 1 15,-3-2 2-15,-4 0 1 16,2-1 2-16,-6-2-1 0,2 1 0 16,-3-5-3-16,-4-1 0 15,3 0-4-15,-2-4-15 16,5 1-53-16,4-1-33 16</inkml:trace>
  <inkml:trace contextRef="#ctx0" brushRef="#br1" timeOffset="-138863.12">10271 12101 850 0,'0'-2'374'0,"0"-4"-137"0,1 3-193 0,0 3-23 15,-1-2 12-15,0 1 9 16,-1 0-2-16,0 1-4 16,0 0-3-16,0 0-4 15,-4 10 9-15,-28 29 5 16,19-16-7-16,4 0-6 16,0 1-17-16,0 0-5 15,8 0-5-15,-6 0-1 0,8 4-1 16,3-3 0-16,6-1 3 15,1-5-10-15,3-3-32 16,1 2-32-16,-1-7-122 16,4 1-94-16</inkml:trace>
  <inkml:trace contextRef="#ctx0" brushRef="#br1" timeOffset="-138363.22">10407 12130 1134 0,'-2'-2'485'0,"-2"0"-257"16,3-2-128-16,0 4-91 15,0-1-5-15,0 0-5 16,1 0-1-16,0 0-4 0,0 1-1 15,-1 0 2-15,0 0 1 16,-3 11 3-16,-9 33 1 16,9-23 0-16,2 3 0 15,3-1 0-15,1-1 0 16,2-3 0-16,1-5 1 0,2-6-1 16,2-5 1-16,4-5-1 15,3-2 1-15,2-3-1 16,-1-1 0-16,-1-1-3 15,-5-2 1-15,-3-2-1 16,-1 3 1-16,-1 2 1 16,-3 3-1-16,1 5 2 15,-3-1-1-15,-1 1-1 16,0 0 1-16,0 0-1 16,0 0 2-16,0 0 0 15,0 5 0-15,0 5 0 16,2 23 0-16,-4-19 0 15,0 2-1-15,0 0-19 16,2 1-24-16,3 3-103 16,-2-3-93-16</inkml:trace>
  <inkml:trace contextRef="#ctx0" brushRef="#br1" timeOffset="-138061.12">10644 12128 1285 0,'0'0'535'0,"-1"-1"-248"0,1 0-274 0,0 1-43 0,0 0-37 16,0 0-5-16,8 2 13 15,-1 0 20-15,19 14 39 16,-22-8 15-16,0 3 15 16,1 4 5-16,1 5-5 15,0 4-7-15,-2 7-14 16,0 4-4-16,-3 6-16 16,-1 0-28-16,-8 9-130 15,-6-1-317-15</inkml:trace>
  <inkml:trace contextRef="#ctx0" brushRef="#br1" timeOffset="-137529.69">9861 12799 916 0,'-1'-5'330'0,"-1"1"-279"0,0-2-74 0,2-2-43 15,-1 4-9-15,1-1 16 16,-1 2 24-16,-5 1 45 0,3 1 22 15,-6 1 30-15,3 0 9 16,0 0-2-16,3 0-7 16,2 0-27-16,-3 0-11 15,3 0-11-15,0 0-3 16,0 0-4-16,-1 1-3 16,-8 19-2-16,-7 24-1 15,15-17 2-15,-3 1-5 16,3 5-48-16,1 3-53 15</inkml:trace>
  <inkml:trace contextRef="#ctx0" brushRef="#br1" timeOffset="-137058.62">10064 12911 1148 0,'0'-4'431'0,"0"-6"-321"15,1 0-75-15,7 3-39 0,-1-1-2 16,5 4 1-16,-1 2 2 16,0 0 14-16,5 5 6 15,-4 2 10-15,2 2 1 16,3 6-8-16,-1 1-3 16,0 1-10-16,-1 1-3 15,-1-1-3-15,-7 1 0 0,-4 0 1 16,-1 2-1-16,-6 1 2 15,-4 0 0-15,-4 0 0 16,-1-2 0-16,1-1 0 16,1-3 1-16,6-6 1 15,2 1-1-15,3-2 0 16,3-2-1-16,9-1 0 16,6-2 0-16,20-3 2 15,10 0-15-15</inkml:trace>
  <inkml:trace contextRef="#ctx0" brushRef="#br1" timeOffset="-136128.69">12531 12558 1050 0,'7'-6'440'0,"6"-3"-194"0,5-3-216 0,1 2-20 16,-3-1-6-16,2 0 3 16,-2 2 34-16,-6-1 18 15,-2 1 26-15,-6 3 4 16,-2 1-30-16,0 4-20 15,-5 1-27-15,-2 0-10 16,-12 8-6-16,-3 2-1 16,-8 7 4-16,-3 4-1 15,-4 5 2-15,1 2-1 16,6 2 0-16,6 1 1 0,6-3 0 16,5 2-1-16,6-6 0 15,1 0 0-15,11-1 0 16,1-4-1-16,12 0 1 15,4-1 0-15,8 1 0 16,-1 1 0-16,2 3 1 16,-3 0-1-16,-1 2-5 15,-1-1-5-15,-6-1-3 16,-1 2 0-16,-8-6 5 16,-2 0 5-16,-3-2 2 15,-6-3 1-15,-2-1-1 16,-3-1 0-16,-7-5 2 15,2 1 0-15,-5-6 3 16,-6-2 1-16,-3-2 9 16,-2-5 5-16,-3-1 6 15,1-3 5-15,-1-8 1 16,4 1 0-16,2-3 1 0,5-3-4 16,7 4-4-16,-2-1 5 15,9 2 2-15,4 1-1 16,3 0-7-16,7 3-10 15,4 0-13-15,3 2-10 16,7 2-37-16,5 1-19 16,3 3-8-16</inkml:trace>
  <inkml:trace contextRef="#ctx0" brushRef="#br1" timeOffset="-135663.04">12980 12000 1203 0,'1'0'496'0,"-1"-2"-240"0,0 3-226 0,0-1-25 16,-1 0-7-16,0 0-2 15,0 1 0-15,-8 16 3 0,-30 24 1 16,20-17 2-16,-2 5 0 16,0 1-1-16,3 3 0 15,5 4 0-15,11-3 0 16,4 0 0-16,13-3 0 16,3-4 2-16,7-5-16 15,3-4-23-15,0-8-82 16,3-7-67-16</inkml:trace>
  <inkml:trace contextRef="#ctx0" brushRef="#br1" timeOffset="-135179.59">13125 12085 1159 0,'-1'-4'488'0,"-1"0"-232"16,3-2-211-16,1 2-27 16,0 1-13-16,-2 1-2 15,0 1-2-15,-1 0-1 16,0 1-2-16,1 0 1 16,0 0 1-16,-1 12 1 15,-3 29 2-15,1-21 0 16,2 1-3-16,2 3 1 0,-1-3 0 15,1-3 0-15,0-6 0 16,1-2 1-16,2-6 2 16,1-4 1-16,0-4 1 15,3-2-6-15,3-5-8 16,-2-1-5-16,4-2-1 16,-3-1 4-16,-3 0 8 15,1 1 2-15,-1 3 0 16,-1 5 0-16,1 5-4 15,-1 1-1-15,0 8-2 16,0 3 0-16,-3 7 2 16,1 4 1-16,-4 3 1 15,1 0-4-15,0 5-29 16,2-1-29-16,-1 2-89 16,2-5-47-16,-2-8-49 0,1-4-18 15</inkml:trace>
  <inkml:trace contextRef="#ctx0" brushRef="#br1" timeOffset="-134896.13">13360 12056 1153 0,'-2'-2'511'0,"0"1"-254"0,2 0-136 0,0 1-119 15,0 0-3-15,0 0-2 16,0 0 1-16,0 0 2 16,0 0 2-16,1 6 6 15,11 8 4-15,26 27 3 16,-25-18 0-16,-2 5-6 16,1 1-5-16,-4 8-2 15,-1 2-3-15,-4 9-31 16,-4 5-32-16,-14 2-120 15,-4 3-171-15</inkml:trace>
  <inkml:trace contextRef="#ctx0" brushRef="#br1" timeOffset="-134277.98">12864 12993 418 0,'2'-6'148'0,"2"-7"-70"16,1 2 12-16,0 0 76 15,-2 3 42-15,1 0 17 16,-1 1-2-16,-1 1-37 16,-1 2-29-16,1 0-58 15,4 2-19-15,-1-3-26 16,4 1-6-16,0-3-2 16,-2 0-1-16,2 2-9 15,-1-1-6-15,2 4-13 16,0-1-7-16,2 5-9 15,0 1-3-15,0 4-3 16,-2 2 0-16,-3 4 0 16,0 3-1-16,-7 0 2 15,-1-2 0-15,-2-1 0 16,-3-1 1-16,-2-2-5 0,3-2-3 16,-3-2-2-16,2-2-1 15,1-1 4-15,0 1 2 16,3-1-10-16,0 0-8 15,3 3-9-15,5 1-2 16,1 2 11-16,5 3 9 16,0 1 12-16,0 2 2 0,-4 2 2 15,-1-3-2-15,-4 0 0 16,-3 0 0-16,-2 2 0 16,-6 2 0-16,-4-1 1 15,-6-1-1-15,-8-6-6 16,0 1-16-16,-7-3-56 15,1 0-44-15</inkml:trace>
  <inkml:trace contextRef="#ctx0" brushRef="#br1" timeOffset="-133479.68">15186 12355 1055 0,'0'-5'440'0,"2"-5"-248"0,0 1-101 0,0 3-70 16,-1 1-8-16,-2 1-12 15,-2 2-3-15,-3 2-2 16,-4 1 0-16,-10 7 1 16,-4 2 2-16,-9 8 1 15,-3 0 1-15,-2 3 0 16,0-2-1-16,6 3 1 16,3-3-1-16,10-2 3 15,3 2 2-15,7-2 3 16,5 3 1-16,7 2 1 15,7 2-1-15,9 6 0 0,7 0-2 16,8 6-3-16,3-1-1 16,0-1-1-16,-3-1-1 15,-4-1 0-15,-2 0-1 16,-2-3 1-16,-6 1-1 16,-3-5 1-16,-3 0 0 15,-4-4-1-15,-2-3 1 16,-9-1-1-16,0-3 0 0,-9-5 0 15,2 4-1-15,-5-5 11 16,-5-3 8-16,-7-4 12 16,-4-2 7-16,-4-5 7 15,0 0 4-15,1-4 2 16,3-3 1-16,4-3-5 16,0-2-8-16,5-2-7 15,3 0-7-15,2-2 1 16,3-2 2-16,7 3 3 15,0-2-2-15,5 4-12 16,6 3-7-16,4-2-28 16,8 7-19-16,12-3-53 15,1 1-47-15</inkml:trace>
  <inkml:trace contextRef="#ctx0" brushRef="#br1" timeOffset="-133095.85">15507 11875 684 0,'0'-4'416'0,"0"-3"0"0,0 2-274 0,0 3-176 15,-1 1-15-15,0 1-7 16,0 0 12-16,0 0 46 16,0 0 22-16,-6 12 17 15,-27 29 4-15,20-14-11 16,-2 3-10-16,4 3-14 15,3-1-3-15,4-3-2 16,5 1-1-16,5 0 0 16,3 0 0-16,5 0 7 15,3-1-12-15,3-3-51 16,0-3-57-16</inkml:trace>
  <inkml:trace contextRef="#ctx0" brushRef="#br1" timeOffset="-132596.01">15653 11959 1297 0,'0'-2'478'0,"2"1"-403"15,1 1-105-15,-3-1-42 16,0 0-6-16,0 0 40 16,-1 0 28-16,1 1 39 15,-1 0 11-15,0 0 4 16,0 17-3-16,-6 24-18 16,3-21-9-16,3-1-11 15,2-1 0-15,6-1-2 16,0-2 0-16,3-3 1 15,-2-2 1-15,0-7 1 16,4 1 1-16,2-4-9 16,1-3-12-16,2 0-14 15,-2-4 0-15,-1-2 8 0,-2-2 12 16,-3-1 10-16,2-5 3 16,-2 9 7-16,-2 0 7 15,-3 2 2-15,0 6-2 16,-4 1-12-16,0 4-5 15,-1 8-2-15,0-1 0 16,0 5 2-16,0 3 0 16,0 1 0-16,1 3 0 15,2-1-15-15,2 3-40 16</inkml:trace>
  <inkml:trace contextRef="#ctx0" brushRef="#br1" timeOffset="-131846.15">15966 11902 787 0,'2'-5'424'0,"-1"-7"-63"0,-1 1-226 0,5 2-45 16,-2 3-28-16,3 1-7 15,4 5-5-15,3 6-4 16,0 4-11-16,4 5-10 15,3 10-16-15,-3 2-4 0,1 5-4 16,-3 4-1-16,-7 2-3 16,-3 3-15-16,-8 9-60 15,-4 3-59-15</inkml:trace>
  <inkml:trace contextRef="#ctx0" brushRef="#br1" timeOffset="-131146.32">15463 12930 1212 0,'0'-4'499'0,"1"-2"-298"0,3-1-108 0,2-4-80 0,2 4-6 0,1-2 0 16,3 3 9-16,1 1 14 16,-2 1 4-16,5 4-4 15,-1 0-11-15,1 5-14 16,2 1-5-16,-5 2-2 16,0 3-2-16,-4-2-3 15,-2 1 0-15,-6-1 0 16,-1 2 1-16,-2-2 1 15,-2 1 0-15,-2-1 1 16,-5 0 1-16,0-2 1 16,0-4 2-1,5-1 0-15,1 0 1 0,-13 6-1 16,0-2 0-16,4 1-5 0,10-3-6 16,0 2-9-16,4 0-4 15,3 1-4-15,3 3-3 16,4 0 1-16,4 2 2 15,2-1 9-15,0 1 9 16,-2 1 9-16,-1 0 0 16,-1 2 1-16,-2 1 0 15,-3 0-1-15,-7 0 1 0,-3-3 1 16,-5-2 3 0,0 1 11-16,-2 0 6 0,-7-2 5 15,-1-2-2-15,-14-2-10 16,0 0-8-16,-8-3-7 15,-5-1 0-15</inkml:trace>
  <inkml:trace contextRef="#ctx0" brushRef="#br1" timeOffset="-127362.94">15523 12915 526 0,'-2'-7'241'0,"0"-9"-76"0,2 3-81 0,0 2 9 16,1 0 19-16,-1 0 3 15,2 2 11-15,1 3 2 16,-4 1-8-16,1 3-8 16,-1 2-34-16,1-1-20 15,0 0-32-15,0 1-14 16,0 0-12-16,0 0-2 0,0 0 1 15,1 3-1-15,2 17 2 16,3 24 2-16,-7-16-2 16,-1 5 1-16,-1 1 0 15,1 4-1-15,-1-1 1 16,2 1 0-16,0-4 0 16,-1 0-1-16,0-6 1 15,2-7 0-15,2-5 0 16,2-3 0-16,4-6-1 15,-2-1 1-15,4-6 0 16,2-3 2-16,2-6 1 16,2-3 1-16,1-3-2 15,4-4 0-15,-1 0 0 16,0 0 0-16,-1 1-1 16,-2 1 0-16,-1 6-2 0,-2 3 1 15,-4 3-1-15,-4 3 0 16,-3 0 1-16,0 3 0 15,0 3 3-15,-2 0 3 16,0 6 6-16,-1-2 0 16,-1 4 1-16,0 2 0 15,-1 5 0-15,0 1 0 16,-1 3 1-16,2-1 1 16,-3 3 11-16,2-2 4 0,0-1 10 15,0-2 0-15,1-4-11 16,-1-1-6-16,2 0-13 15,-1-1-4-15,1 1-4 16,3-1-2-16,1 0 0 16,4-2-2-16,5 3 431 15</inkml:trace>
  <inkml:trace contextRef="#ctx0" brushRef="#br1" timeOffset="-118079.48">5541 12757 601 0,'1'-5'290'0,"-1"-3"-58"0,1-3-191 16,5-1-19-16,-2 1 6 16,2 2 3-16,-2 1 27 15,-1 3 17-15,-2 1 18 16,-1-1 6-16,0 3-14 15,0 1-14-15,0 0-28 16,0 1-11-16,0 0-20 16,-1 0-7-16,-1 3-3 15,-3 12-1-15,-12 26 0 16,9-20-1-16,0 2 2 16,3 1-1-16,1 5-1 15,-1-2 1-15,1 2 0 0,0 0-1 16,4-4 1-16,1 1-1 15,8-3 0-15,0-3 1 16,3-4 0-16,2 0 1 16,2-5 0-16,1-2-1 15,1-4 1-15,0-4 1 16,2-4 2-16,1-5 0 16,2-4 2-16,3-4-1 15,-1-3 0-15,0-4-1 16,-6-3 0-16,1 0 0 0,-5-1 0 15,-1 3 0-15,1 0 11 16,-5 1 7-16,-1-1 9 16,-2-3 2-16,-6 1-6 15,-1-1-3-15,-2 0-7 16,-1-2-1-16,-3 3-1 16,2-1-2-16,-5 5-1 15,2 5 1-15,2 3-2 16,-6 3-1-16,-1 2-2 15,1 1-2-15,-7 4-4 16,2 0 1-16,0 4-3 16,-5 0 0-16,4 2-1 15,2 2 0-15,-3 0-1 16,3 2 0-16,0 4 1 0,-1-2-1 16,4 3 1-16,-1-2 0 15,1 0 1-15,4 0-1 16,0-1 0-16,1 2-1 15,3 4-1-15,0-1 0 16,2 0 0-16,2 0 1 16,0-1-1-16,3 0 1 15,4 1 1-15,1 0 0 16,2-3 0-16,4 3 0 16,2-6 1-16,5-1 1 0,2-4 1 15,2-4 1-15,1 1-1 16,-1-2 0-16,-2-1-1 15,-3 0 0-15,-4-2 0 16,-3 1-1-16,-1-1 0 16,-3 1-1-16,-1 4 0 15,-1 1-1-15,-3 0-32 16,1 5-36-16</inkml:trace>
  <inkml:trace contextRef="#ctx0" brushRef="#br1" timeOffset="-114746.44">6020 13002 423 0,'-1'-2'240'0,"-1"-1"-13"0,0-1-169 15,2 3-30-15,0 0-24 16,0 1 8-16,0-1 54 16,0 0 27-16,0 0 42 15,0-1 6-15,0 0-32 16,0 1-20-16,0 0-38 15,0 0-17-15,0 0-25 16,0 0-5-16,0 0-1 16,0 1 2-16,0 0 3 15,0 21 5-15,-5 23 2 16,2-21-1-16,-2-3-2 0,2-1-3 16,1-1-4-16,-1 0-3 15,0 0-1-15,1-1 0 16,1-1-1-16,1-1-2 15,-1-4-30-15,1-1-18 16,1-1-63-16,0-1-44 16,1-1-106-16</inkml:trace>
  <inkml:trace contextRef="#ctx0" brushRef="#br1" timeOffset="-114279.65">6188 13008 392 0,'1'-2'204'0,"-1"-2"-5"0,-1 1-142 15,0 2-6-15,1 0 37 16,-1 1 17-16,0-1 31 0,0 0 11 16,0 0-5-16,0 0-8 15,0 0-22-15,1 0-14 16,-1 1-28-16,1-1-15 15,-1 0-24-15,0 0-8 16,1 0-11-16,0 0-5 16,0 0-5-16,0 1 2 15,0 0 4-15,0 18 1 16,1 30 0-16,-3-20-1 16,0-1-4-16,0 1-1 0,-1-1-1 15,1 0-1-15,2 3 9 16,-2 3 22-16</inkml:trace>
  <inkml:trace contextRef="#ctx0" brushRef="#br1" timeOffset="-109612.21">6190 11893 847 0,'-2'-1'344'0,"2"-2"-177"0,-1 1-153 0,1 1-10 16,0 0-4-16,0 1 2 15,0 0 3-15,-1 0 10 0,0 0 16 16,0 0 15-16,0 0 12 16,0 2-5-16,-5 14-13 15,-12 24-15-15,4-14-15 16,0-6-4-16,1 6-4 16,3 1 0-16,1-3 0 15,1 4-1-15,4 0 0 16,3 0 0-16,6 1 0 15,2 0 0-15,5-1-1 16,6 0 8-16,-2-1-45 16,4-4-44-16,5-5-192 15</inkml:trace>
  <inkml:trace contextRef="#ctx0" brushRef="#br1" timeOffset="-108913.14">6343 12014 1195 0,'0'-4'429'0,"2"-4"-325"0,5 0-144 0,3-1-14 0,2 2 8 15,-1 1 11-15,-5 2 44 16,-4-1 35-16,0 3 46 16,-1-1 21-16,-1 3-4 15,0-1-19-15,0 1-38 16,0-1-20-16,0 1-22 15,0-1-6-15,2 0-1 16,9-4-1-16,24-7 0 16,-24 8 1-16,-1 1-1 15,0 3 0-15,-1 3-2 16,-1 0-1-16,-1 4 1 0,-5-1-1 16,-1 2 0-16,0 2 1 15,-4 2 1-15,-3 1 1 16,-7 1 0-16,-1-2 1 15,-3-2 0-15,3 1 0 16,0-5 0-16,1 1-1 16,3-1 0-16,2-1 2 15,4 3-18-15,2-1-3 0,3 1-4 16,5-3-3-16,6 1 16 16,3-1 5-1,6 1 2-15,0 0 2 0,2 0 1 16,-3 2-1-16,-5 0 1 15,-1 3-1-15,-5-2 0 16,-1 1-1-16,-2-1 1 16,-3 1 0-16,-3 2-1 15,-3 0 2-15,-3 2 0 16,-3 1 0-16,-2 1-3 16,-2-1-7-16,-6-1-43 15,-2-3-33-15,-1-2-98 16,3-4-44-16,3-6-95 15</inkml:trace>
  <inkml:trace contextRef="#ctx0" brushRef="#br1" timeOffset="-108646.2">6742 11877 1365 0,'1'4'497'0,"3"5"-394"0,1 1-77 0,5 10-22 0,-1-2 0 0,2 1-2 15,1 5 0-15,-2-4-1 16,-4 2 0-16,-4 0 0 16,-3-3 1-16,-6 1 0 15,-3 1 0-15,-5 5 9 16,-3 4-14-16,-9 9-74 15,-1 6-85-15</inkml:trace>
  <inkml:trace contextRef="#ctx0" brushRef="#br1" timeOffset="-108046.43">7755 12862 1264 0,'-1'-1'524'0,"1"1"-299"0,2-1-140 0,-2 0-84 0,0 0-1 16,3 0-1-16,9-4 0 15,26-3 1-15,-23 8 1 16,3 1 0-16,2 0-1 16,1 5-5-16,2-3-14 15,-1 0-60-15,-2 2-76 16,-1-6-241-16</inkml:trace>
  <inkml:trace contextRef="#ctx0" brushRef="#br1" timeOffset="-107813.3">7950 12693 1297 0,'-5'0'544'0,"0"-2"-299"15,-1 2-130-15,3-1-89 16,1 1-11-16,-1 3-16 16,2-3-1-16,1 4-1 15,-3 17 1-15,-3 28 2 16,3-20-1-16,3 7-16 16,-3 1-15-16,4 9-69 15,2 4-45-15</inkml:trace>
  <inkml:trace contextRef="#ctx0" brushRef="#br1" timeOffset="-107046.13">8353 12800 1160 0,'0'-2'523'15,"0"2"-147"-15,0-1-375 16,0 0-43-16,0 0-22 16,-1 0 1-16,0 0 17 15,0 1 22-15,0 0 33 16,0 0 13-16,0 0 10 15,-4 10-2-15,-10 31-12 16,15-21-7-16,1 5-7 16,-3 3-3-16,5 1-1 15,0-1 0-15,4-3-1 16,4-2 0-16,1-8-1 0,2-1 1 16,-1-7 1-16,5-2-3 15,2-5 1-15,0-3-1 16,7-7-1-16,-4-7 3 15,4-6 0-15,0-3 1 16,-1-4 4-16,-1 1 2 16,-4-3 8-16,-2 0 4 15,-8 2 13-15,-1-2 4 0,-7 0 6 16,-1 0 1 0,-4-4-4-16,2 2-3 15,-5 0-10-15,-1 0 0 0,-2 7-8 16,-4 0-4-16,-2 8-5 15,-1 3-7-15,-3 2-1 16,-3 3-1-16,0 4 0 16,-3 2 0-16,2 2 0 15,0 2 0-15,0 2-1 16,2 1-1-16,2 2 0 16,1 2 1-16,2 4 0 15,1 3-1-15,1 2 2 16,1 3 0-16,0 2 0 15,3-1 0-15,2 6 0 16,2-2 0-16,5 1 0 16,0 1 1-16,1-1 0 15,4-2 0-15,8-1 4 0,0-5 1 16,12-1 1-16,2-3-1 16,11-2-1-16,11-1 1 15,8-4-8-15,4 1 123 16</inkml:trace>
  <inkml:trace contextRef="#ctx0" brushRef="#br1" timeOffset="-98680.08">8710 13046 494 0,'-1'-3'233'0,"-4"-2"-79"0,4 0-56 0,-2 0-38 16,3 2-9-16,-2 0-3 16,1 0 7-16,0 2 18 15,0 0 6-15,0 0-4 16,0 1-4-16,0-1-14 15,0 0-8-15,1 0-17 16,-1 0-8-16,0 0-13 16,0 0-1-16,0 1 0 15,0-1 2-15,0 0-3 16,1 0-1-16,0 0-6 0,0 0-1 16,0 0-1-1,4 0 0-15,6 1 1 0,21 3-1 16,-22 1 0-16,-1 0 0 15,0 2 0-15,0 3 0 16,0-1 0-16,1 3-1 16,-6 3 1-16,2 0 0 15,-1 3 0-15,-3-2 0 0,0-1 0 16,-1-1 0-16,0 0 0 16,-3 2 1-16,-3 1 0 15,0 0 0-15,-2-3 0 16,0 0 1-16,1-1-2 15,-1 0 2-15,-2-4-1 16,6 1 1-16,0-6-1 16,1 1 1-16,2 0-1 15,-2 0 0-15,3-3 0 16,0-1 0-16,-1 0 0 16,0 0 1-16,0-1 1 15,0 1 1-15,1 0-1 16,0-1 1-16,0 0-3 15,0 0 0-15,0 1 0 16,0 0-1-16,-1 0 1 16,0 0 0-16,1 0-1 15,-1 0 1-15,1 0 0 16,0 0 0-16,0 0 1 0,0 0 1 16,0 0-2-16,0 0 1 15,0 0-1-15,0 0 0 16,0 0-1-16,0 0 0 15,0 0 0-15,0 0 0 16,0-1-1-16,0 0 0 16,0 1 1-16,0 0 0 0,0 0 0 15,0 0 1-15,0-1 0 16,0 0 0-16,0 0-1 16,0 1 1-16,0 0-1 15,0-1 1-15,0 1-1 16,0 0 0-16,0 0 0 15,0 0 0-15,0-1 0 16,0 0 0-16,0 1 0 16,0-1 0-16,0 1 1 15,0 0-1-15,0 0 0 16,0-1 0-16,0 0 0 16,0 0 0-16,0 0-1 15,0 0 1-15,0 1-3 16,0 0-1-16,0 0-2 15,0 0 1-15,0 0 2 16,0 0 2-16,0 0 1 16,0 0 0-16,0 0 0 15,0 0 0-15,0 0 0 0,0 0 1 16,0 0-4-16,0 0-3 16,0 0-15-16,0 0-5 15,0 0-1-15,0 0 2 16,0 0 14-16,0 0 5 15,0 0 4-15,0 0 2 16,0 0 0-16,0 0 2 0,0 0 1 16,0 0 0-16,0 0-1 15,0 0-1-15,0 0-1 16,0 0-1-16,0 0-3 16,0 0 1-16,0 0 1 15,0 0 0-15,0 0 3 16,0 0 1-16,0 0 1 15,0 0 0-15,0 0-1 16,0-1-1-16,0 1 0 16,0 0-1-16,0 0 0 15,0 0-1-15,0 0-1 16,0 0 1-16,0 0-2 16,0 0 2-16,0 0 0 15,0 0 0-15,0 0 1 16,0 0 0-16,0 0 0 15,0 0 0-15,0 0 0 16,0 0 1-16,0 0-1 0,0 0 0 16,0 0 2-16,0 0-12 15,0 0-16-15,0 0-13 16,0 0-37-16,0 0-4 16,0 0-31-16,2 0-12 15,3 3-64-15</inkml:trace>
  <inkml:trace contextRef="#ctx0" brushRef="#br1" timeOffset="-96613.22">8735 13270 544 0,'-3'-2'220'0,"3"-1"-129"0,-2 1-63 0,2 1-27 16,0 0 0-16,0 0 27 15,-1 0 26-15,0 1 57 16,0-1 21-16,0 0 6 16,0 0-14-16,0 0-45 15,0 0-20-15,1 0-32 16,-1 1-11-16,0-1-16 15,0 0 0-15,0 0-3 16,1 0 2-16,0 0 1 16,13 2 0-16,25 7 2 15,-20-6 0-15,3-2 3 16,0-1 0-16,0-2 6 16,-1 1 2-16,0-2 1 0,-1 0-1 15,-1 1-5-15,-2 1-4 16,-2 2-4-16,-2 0 0 15,-3 0-11-15,0 2-16 16,-1 5-57-16,-1 3-50 16,-1 5-180-16</inkml:trace>
  <inkml:trace contextRef="#ctx0" brushRef="#br1" timeOffset="-96112.94">9047 13044 605 0,'-4'-3'342'0,"-3"-4"-22"0,1 2-211 0,4-1-45 15,-1-2-33-15,2 1-9 16,1-1 16-16,0-1 15 15,0 2 22-15,1-1 7 16,-1 0-24-16,-1 0-14 16,0 0-22-16,0 2-9 15,3 3-8-15,-2 0-3 16,1 3-1-16,-1 0-1 0,0-1 1 16,0 1 1-16,-1 0-2 15,1 0 0-15,0 0 2 16,1 9 1-16,9 36 4 15,-3-20-1-15,-2 5-2 16,-2 2-1-16,7 6-2 16,-7 1 10-16,3 7 9 15</inkml:trace>
  <inkml:trace contextRef="#ctx0" brushRef="#br1" timeOffset="-94246.55">10655 12888 1188 0,'-2'-2'448'0,"-3"-2"-322"0,3 2-76 16,2 1-35-16,0-1-4 15,0 1-7-15,0 1-4 16,0-1 1-16,0 0 1 0,0 0 1 16,0 0 0-16,10-1-1 15,28-2-1-15,-16 1 0 16,5 0 2-16,4-2-30 15,1 0-24-15,2-1-101 16,-4 0-73-16,-5-1-194 16</inkml:trace>
  <inkml:trace contextRef="#ctx0" brushRef="#br1" timeOffset="-93996">10867 12742 318 0,'-7'-3'232'0,"-7"-5"29"16,2 1-19-16,0 4-67 16,1-2-31-16,2 5-52 0,0-2-16 15,1 4-19-15,2 4-8 16,-1 3-17-16,3 6-9 16,1 3-14-16,1 3-3 15,3 3-3-15,-1 1 0 16,1 4-2-16,1 1 0 15,2 4-1-15,3 5-21 16,3 6-104-16,0 4-108 16</inkml:trace>
  <inkml:trace contextRef="#ctx0" brushRef="#br1" timeOffset="-93163.23">11383 12660 710 0,'-3'-4'405'0,"-3"-6"-27"16,1 2-275-16,2 3-138 0,1 0-14 16,0 1 1-16,-1 1 12 15,-2 2 39-15,0 0 26 16,-1 1 31-16,-1 1 3 16,4 6-13-16,-6-1-17 15,3 8-25-15,2 4-5 16,-5 7-3-16,4 2 0 15,3 3 0-15,-3-2 1 16,6 2 0-16,1 0 0 16,-1 0-1-16,3 2 1 0,-1-5-1 15,1-1 0-15,4-4 0 16,3-2-5-16,0-5-9 16,3-3 0-16,1-5 2 15,-2-5 7-15,6-7 7 16,0-3 3-16,2-6 0 15,3-3-2-15,-2-3 0 16,0-2 0-16,-2-4 3 16,0-1 2-16,-3 1 6 15,-2-3 4-15,-3 0 2 16,-5-3 0-16,-4-3-4 16,0 0-2-16,-5-1-5 15,2 3-3-15,-5 2-1 16,0 2 2-16,-3 2 3 0,-4 2 1 15,4 0 3-15,-5 2-2 16,0 3 2-16,-2 0 3 16,1 7 0-16,1-1 2 15,0 4-6-15,0 3-2 16,3 4-6-16,-2 1-2 16,1 4-3-16,-1-1 0 15,-2 7-3-15,1 5 0 16,-2 5 1-16,1 8-1 0,0 1 3 15,1 3-1 1,1 2 0-16,-1-1 1 0,6 0-1 16,1-1 1-16,6-3 0 15,6 0 0-15,2-6 0 16,5-2-1-16,5-3-1 16,0-3 0-16,12-3-18 15,2 2-23-15,7 3-113 16,2 2-309-16</inkml:trace>
  <inkml:trace contextRef="#ctx0" brushRef="#br1" timeOffset="-91346.51">11572 13004 778 0,'0'-3'280'0,"-1"-2"-229"0,0 1-49 0,-1 3-8 16,0-1 7-16,2 1 50 15,0 0 28-15,0 0 40 16,0 0 3-16,0 0-34 16,0 1-20-16,0-1-38 15,0 0-10-15,0 0-10 16,0 0-2-16,0 0-3 15,0 0 0-15,7-1-2 16,24-9 0-16,-19 10-1 16,-2 0 0-16,4 2-1 15,0 0 0-15,-2 1-1 16,1 3-1-16,-2 0 0 16,-1 2 0-16,-1 3 1 15,-3 0-1-15,-5 4 1 16,0-1-1-16,-4 0 1 15,0 2 0-15,-3-1 2 16,-2 0-1-16,1 0 0 16,-1-3-1-16,2-2 0 0,0 1 0 15,2-3 0-15,0 1-2 16,1-4-3-16,4 1 0 16,2-2-4-16,2-1-2 15,4 4 1-15,0-2 2 16,2-1 3-16,4 2 2 0,-1 0 1 15,-1 3 1-15,-1 1 0 16,-3-1 0-16,-1 1 1 16,-2 1 0-16,-3 0 0 15,-3 1 0-15,0 0 0 16,-4-3 0-16,-4 2 7 16,1-2 1-16,-4-2 9 15,-2 1 6-15,1-1-4 16,-2-2-1-16,0-2-8 15,1 1-4-15,0-1-10 16,3-2-5-16,-2 0-20 16,-1 0-20-16,3-2-67 15,-2 2-51-15</inkml:trace>
  <inkml:trace contextRef="#ctx0" brushRef="#br1" timeOffset="-90879.52">11861 12998 785 0,'0'-1'353'0,"0"-2"-146"0,0 0-66 0,-1 2-39 16,1 0-4-16,0 0 0 15,0 0 6-15,0 0 1 16,0 0-7-16,0 0-31 16,0 1-14-16,0-1-26 15,0 0-9-15,0 0-13 16,0 0-4-16,0 0-2 16,0 1 0-16,0 0 1 15,6 9 0-15,18 32 1 16,-16-19 1-16,3 5-1 0,-1 3 0 15,-2 6-1-15,-1 4 3 16,-4 9-32-16,-3 6-14 16</inkml:trace>
  <inkml:trace contextRef="#ctx0" brushRef="#br1" timeOffset="-88913">13431 12825 951 0,'1'-2'376'0,"-1"-2"-241"0,1-1-88 0,4 3-44 16,1 1-1-16,4-1-1 15,1 1 2-15,3-2 2 16,2 2 1-16,7 1 0 16,2 2-2-16,4 0-3 15,0 4 7-15,-1-2-43 16,-2-3-59-16</inkml:trace>
  <inkml:trace contextRef="#ctx0" brushRef="#br1" timeOffset="-88663">13572 12635 1513 0,'-2'0'573'0,"-2"1"-378"16,3 5-191-16,1 3-11 15,4 5-12-15,3 6 1 16,0 5 4-16,1 4 1 16,1 2 12-16,-3 3 1 15,1 6-6-15,-3 2-18 0,2 14-71 16,1 4-103-16</inkml:trace>
  <inkml:trace contextRef="#ctx0" brushRef="#br1" timeOffset="-87946.61">14000 12811 1064 0,'0'-4'495'0,"-2"2"-213"16,0-5-190-16,2 4-187 16,0 2-22-16,2 6 2 0,-2-5 22 15,0 0 73-15,0 17 25 16,-3 25 19-16,0-16 1 15,1 7-3-15,2-2-9 16,4 0-9-16,1-2-3 16,4-9 0-16,2-5 0 15,2-8 2-15,1-4 9 0,5-6 3 16,1-4 0-16,4-7 0 16,-3-4-10-16,-2-6-2 15,1-2 0-15,1-1-1 16,3-1-1-16,-2-2 6 15,-1-4 6-15,-6-3 15 16,-3 3 8-16,-2-6 11 16,-4 0 1-16,-2 1-7 15,-3-3-5-15,-4 5-13 16,-2 2-2-16,-4 6-5 16,-1 0-1-16,-2 5-7 15,-2 4-1-15,0 5-3 16,-3 2-2-16,-2 5 2 15,3 3-4-15,-1 4-1 16,3 3 0-16,-1 4-2 0,-2 4 1 16,-1 4-1-1,0 2 0-15,1 5 0 0,1-1 1 16,3 4 1-16,2 1-1 16,3 4 1-16,-1 0 1 15,4-2 0-15,3-2 0 16,1-5 0-16,2-1 0 15,4-6 0-15,3 3 1 0,8-4-1 16,0-1 1-16,6-2-1 16,2-2 1-16,1 1-6 15,2 2-5-15,-3-1-35 16,1 2-31-16,1 6-324 16</inkml:trace>
  <inkml:trace contextRef="#ctx0" brushRef="#br1" timeOffset="-86146.76">14322 13014 1032 0,'0'-3'410'0,"-1"-2"-235"0,2 1-178 15,0-1-15-15,0 2-1 16,-1 0 18-16,0 3 41 16,0-1 22-16,0 1 11 15,0 0-10-15,-1 0-29 16,0 0-20-16,0 8-12 15,-1 31-1-15,2-17 0 16,0-2 0-16,0 1-1 0,0-2 0 16,0-3 0-16,0 1 0 15,2-8-3-15,2-1-5 16,1-3-19-16,4-3-18 16,3-2-27-16,3-2-5 15,2-9 11-15,1 3 19 16,-3-2 28-16,1-4 11 15,-1 3 11-15,-2-3 2 16,-1 5 4-16,-3 3 4 0,-5 4 5 16,3 3 2-16,-1 3 1 15,-3 1-3-15,3 5-4 16,-6 1-2-16,-1 5-3 16,0 4-1-16,0 1-4 15,1 3-1-15,-3 0-12 16,2 0-2-16,-3 3-39 15,2 1-53-15,0-1-186 16</inkml:trace>
  <inkml:trace contextRef="#ctx0" brushRef="#br1" timeOffset="-85746.07">14623 13070 1113 0,'0'-3'468'0,"-3"-3"-278"0,2-1-129 16,1 2-92-16,0 1-4 15,1 1 31-15,0 0 23 0,-1 2 44 16,0 0 16-16,0 0 2 16,0 1-12-16,0 0-29 15,0-1-16-15,0 1-19 16,0 0-4-16,0 0-1 16,0 0 0-16,6 13 1 15,9 28 0-15,-12-16 3 16,1 4-1-16,-1-1 0 15,0 2-1-15,0 2 5 16,2 1-14-16,0 6 65 16</inkml:trace>
  <inkml:trace contextRef="#ctx0" brushRef="#br1" timeOffset="-55812.59">5242 12176 1095 0,'2'-3'418'0,"2"-3"-303"0,0-1-66 16,2 1-30-16,1-2-5 16,2 3 14-16,-3 0 11 0,0 1 5 15,-2 2 0-15,-4-1-17 16,1 4-12-16,-1-1-1 15,0 4 7-15,-1 18 7 16,-6 49 2-16,-4-4-10 16,-3 5-9-16,-2 20-7 15,3 8-1-15,3 12-2 16,6 10 10-16,14 13-36 16,10 2-28-16,25 1-98 15</inkml:trace>
  <inkml:trace contextRef="#ctx0" brushRef="#br1" timeOffset="-54743.9">16530 12164 998 0,'2'0'413'0,"0"-1"-196"0,3 1-191 16,-5 0-20-16,0 0-3 0,0 0 0 16,8 2 2-16,5 4 3 15,27 26 14-15,-18-7 3 16,3 9 3-16,1 6-2 16,3 10-14-16,2 4-3 15,6 13 0-15,2 9-2 16,-2 9 2-16,-3 5-3 0,-10 4-3 15,-9-2-1-15,-21 3-2 16,-16-2 3-16,-32-2-39 16,-11-2-37-16</inkml:trace>
  <inkml:trace contextRef="#ctx0" brushRef="#br1" timeOffset="-45029.72">17515 12653 498 0,'1'-4'184'0,"0"-5"-130"15,2 0-28-15,0-2 17 0,0 1 21 16,0-1 46-16,-1-1 19 16,-1 1 18-16,-2 1-5 15,-1 1-25-15,0 1-13 16,-1-3-23-16,0 3-11 16,-1-4-21-16,-3 2-11 15,0 2-16-15,0 1-6 16,-3 4-7-16,0-1-2 15,-1 4-4-15,-1 3-1 0,-3 0 0 16,0 5-1-16,-1 6 0 16,-4 1 0-16,0 12-1 15,-1 2 0-15,-3 9-1 16,4 4 1-16,5 3-1 16,1-3 0-16,8-2 1 15,4-4-1-15,4-6 1 16,5 0-1-16,5-10 1 15,3-5 0-15,6-10 2 16,2-4 1-16,7-11 1 16,1-5 0-16,2-7-1 15,2-5-2-15,-3-2-1 16,-1-3 0-16,-6 3 0 0,-3-1 0 16,-8-1 2-1,-2 2 1-15,-6 0 1 0,0 5 1 16,-4 10-1-16,-1 4-1 15,-1 7-2-15,0 3-3 16,-2 6-4-16,1-6 0 16,-1 6 0-16,-7 16 3 15,-9 24 3-15,9-19 0 16,4-2 0-16,3-2 0 0,6-2-1 16,2-2 0-1,6-2 1-15,5 0-6 0,2-3-41 16,2-2-39-16</inkml:trace>
  <inkml:trace contextRef="#ctx0" brushRef="#br1" timeOffset="-44463.29">17808 11796 1025 0,'0'-1'433'0,"-7"-3"-247"0,2 3-99 0,-2 1-89 16,1 1-4-16,5 5 0 15,-5 2 2-15,-5 5 2 16,-5 2 2-16,-7 8 2 16,3 4 7-16,-2 7 5 15,3 5 4-15,2-3 0 16,2 1-7-16,7-3-4 15,4-3-3-15,7 3-2 16,7-2-1-16,5 1 0 16,3 0 1-16,5 0-33 15,-1-2-25-15,0 1-92 16,2-3-88-16</inkml:trace>
  <inkml:trace contextRef="#ctx0" brushRef="#br1" timeOffset="-43845.69">17929 11927 890 0,'-3'-6'366'16,"-1"-4"-184"-16,5-1-191 15,5 1-32-15,6 0-22 16,1 2 6-16,0 1 27 16,-3 1 25-16,0 1 46 15,-2 1 14-15,3 1 13 16,0 2-9-16,3 0-25 15,5 2-12-15,-2 0-14 16,0 2-5-16,-4 1-1 0,-4 1-1 16,-2 1-1-16,-3 1 0 15,-3 0 0-15,-1 3 2 16,-5 3 3-16,-5 2 1 16,-6 2 0-16,-4 0-1 15,-4-1-3-15,2-2 1 16,7-6-2-16,2-1 0 15,8 0-1-15,3 2-1 16,4-4 1-16,5 3 0 0,5-7 1 16,5 0 1-16,4-1 0 15,4 1-1-15,0 2 0 16,-6-2 0-16,-1 5-1 16,-6 1 0-16,-4 1 0 15,0 4-1-15,-3 0 1 16,-4 0 0-16,0 4 0 15,-6 0 1-15,-5 0 0 16,-1 2-1-16,-4 0-10 16,1-1-19-16,-6-4-95 15,-2-5-110-15</inkml:trace>
  <inkml:trace contextRef="#ctx0" brushRef="#br1" timeOffset="-43463.37">18261 11760 1090 0,'0'0'523'0,"-3"-4"-81"16,7 5-422-16,5 0-41 0,9 2-69 15,5 2-18-15,3 1 3 16,-1 2 12-16,-5 2 65 16,-1 2 20-16,-1 4 21 15,-1 5 5-15,0 8 3 16,1 4 1-16,-6 3-14 16,1 2-4-16,-7-5-2 15,-2-2 0-15,-2-5 0 16,-5-2 1-16,-3-3 4 15,-3 0 5-15,-7 0 11 16,-1-2 3-16,-5-1-1 16,0-2-7-16,0-2-11 15,0 0-5-15,8 0-22 16,1 1-22-16,7 5-139 16</inkml:trace>
  <inkml:trace contextRef="#ctx0" brushRef="#br1" timeOffset="-42378.82">18823 12359 1401 0,'-2'-1'499'0,"-1"1"-419"0,1-1-60 0,1 1-22 16,0 0-5-16,0 0 0 16,-9 8 0-16,-34 42 5 15,20-20 0-15,-3 14 3 16,2 7 2-16,5 18 1 16,1 5 0-16,9 0-2 15,3-2-1-15,12-12-1 16,6-5 2-16,10-8-5 15,8-6-16-15,7-10-84 16,4-5-94-16</inkml:trace>
  <inkml:trace contextRef="#ctx0" brushRef="#br1" timeOffset="-42095.53">19096 12472 1442 0,'-3'-3'598'0,"-1"1"-344"16,0-4-158-16,4 5-122 15,0 0-16-15,1 6-3 16,-1-5 2-16,1 7 28 15,4 40 13-15,-10-15 2 16,-2 6 1-16,-1 8 0 16,0 4 0-16,4 5-5 15,-1-1-26-15,3 1 142 16</inkml:trace>
  <inkml:trace contextRef="#ctx0" brushRef="#br1" timeOffset="-41813.56">19226 12736 1482 0,'0'-3'591'0,"1"-4"-323"0,15-3-257 15,11-3-26-15,19 0-17 16,7 1-1-16,10 1 14 16,0 2 3-16,-3 7 10 15,-3 0-10-15,-5 6-29 16,4 3-23-16,4 4-86 16,2 6-49-16</inkml:trace>
  <inkml:trace contextRef="#ctx0" brushRef="#br1" timeOffset="-41362.86">20551 12703 1537 0,'1'-10'580'0,"2"-12"-431"0,2-3-120 16,-3-4-70-16,1 0-12 16,-7 2 6-16,0 3 11 15,-7 7 37-15,-3 1 18 16,-5 9 14-16,-6 2 0 16,-5 8-13-16,-5 8-7 15,-1 8-12-15,3 7-1 16,3 6-2-16,5 5-1 15,6 0 1-15,2-2-1 0,9-6-4 16,4-5-2-16,7-10-2 16,4-7-3-16,8-7 7 15,4-4 0-15,6-8-1 16,4-3-4-16,4-4-20 16,0 0-5-16,0 6-8 15,-1 6 7-15,-5 7 17 16,-3 7 7-16,-2 9 9 15,-3 6 8-15,-3 8-41 16,-1 0-38-16,-6 0-96 16,-1-4-91-16</inkml:trace>
  <inkml:trace contextRef="#ctx0" brushRef="#br1" timeOffset="-41030.07">20749 11916 1154 0,'-2'-6'573'0,"1"-6"-122"0,1 2-365 0,-3 7-176 15,3 3-88-15,-5 5-32 16,-1 5 21-16,-1 12 86 16,-6 3 104-16,1 8 82 15,-2 1 20-15,1 4 11 16,3 3-18-16,4 3-45 16,5 1-19-16,1 2-27 15,7 0 1-15,4-4-28 16,1-1-31-16,6-8-70 15,0-7-54-15</inkml:trace>
  <inkml:trace contextRef="#ctx0" brushRef="#br1" timeOffset="-40479.5">20938 12070 1171 0,'-2'-5'567'0,"-1"0"-77"0,3 3-492 16,1-5-54-16,7 0-65 16,1-1-4-16,3-5 43 15,1 3 50-15,0 4 100 16,-2-1 24-16,0 4 10 15,-1 0-23-15,-1-1-45 16,1 4-19-16,0 3-16 16,-1-2-3-16,-1 6-2 15,-3-1-2-15,0 3-1 16,0 2 2-16,-6 2 1 16,-2 1 2-16,-5 2 2 15,-4 0 0-15,-1 1-6 16,1-4-6-16,1 2-9 15,4-1-2-15,4-3 5 16,-1-2 6-16,4-4 1 16,6-1 0-16,2 0-7 15,4-1-5-15,2 2-5 16,-2-1 1-16,1 2 3 0,0 0 3 16,-4 0 11-16,0 0 2 15,-8 2 5-15,-2 1 1 16,-5 6 1-16,-2 1 0 15,-10 4-6-15,-1 2 0 16,-2 0-24-16,-2 2-35 16,4-8-70-16,-1-4-40 0,5-12-168 15</inkml:trace>
  <inkml:trace contextRef="#ctx0" brushRef="#br1" timeOffset="-40130.06">21281 11905 1567 0,'-2'1'544'0,"-1"4"-484"0,-1 0-46 0,0 3-38 16,1 0-7-16,2-2 0 15,-1-1-5-15,1 1 31 16,0-2 12-16,1 1 9 0,-1-1 0 16,3 3 0-16,1 1-8 15,4 3-6-15,0 4-1 16,2-2-1-16,0 1 1 16,-4-3-1-16,-1 2 0 15,-1 3 0-15,-1 1 0 16,-5 5 6-16,-3 1-13 0,-7 3-32 15,-5 3-31-15,-4 7-136 16,-3 2-119-16</inkml:trace>
  <inkml:trace contextRef="#ctx0" brushRef="#br1" timeOffset="-39663.36">21491 11886 1611 0,'1'-5'573'0,"5"-4"-502"16,0-1-84-16,3 4-82 15,3 4-23-15,-1 2 11 0,-2 3 24 16,2 8 64-16,-2 2 32 16,5 11 30-16,3 10 4 15,5 13-4-15,3 7-12 16,1 15-23-16,-2 7-6 16,-8 10-2-16,-1 3 0 15,-10 2-2-15,-7 1 1 0,-8 4 1 16,-7 4 0-16,-16 8 0 15,-1-1 0-15,-13-8 0 16,-3-6 1-16,-2-18 1 16,5-8 2-16,4-14 1 15,2-7 6-15,7-11 4 16,-2-6 0-16,7-10 1 16,2-6-5-16,6-7-9 15,3-6-4-15,4-7 47 16,2-5-159-16</inkml:trace>
  <inkml:trace contextRef="#ctx0" brushRef="#br1" timeOffset="-29546.64">3486 11477 458 0,'-3'-7'270'0,"-4"-7"-15"0,1-2-158 0,0-2-86 15,-1-2-6-15,-2-1-3 16,-4-1 0-16,-1 0-3 15,-4 3 11-15,-1 3 32 16,1 1 17-16,-3 5 20 16,1 3-8-16,-5 2-29 15,-4 3-17-15,0 6-17 16,-7 1-4-16,-5 7-3 16,-3 1 0-16,-6 3 0 0,0 4 3 15,-3 5 3-15,1 4 0 16,-11 7 2-16,-1 5-2 15,-8 10 2-15,1 5 3 16,1 4 7-16,-3 3 3 16,-2 2-3-16,-2 2-3 15,6 5 1-15,0 2 8 16,6-6 11-16,4 0 4 0,0-4-3 16,9 2-10-16,8 7-13 15,6-1-5-15,14 1-6 16,4 2-1-16,7 2 0 15,7 5-1-15,0 1 0 16,4-3 1-16,8-1 0 16,0-1-1-16,6-8 0 15,3 0 0-15,4-10 0 16,4-3 0-16,8-4 0 16,4-4 1-16,10-2-1 15,6 0 0-15,6-9 1 16,5-5 0-16,3-8 0 15,3-7 1-15,8-4 1 16,-1-5 0-16,7-7 0 16,-6-4 0-16,8-9 1 15,1-4 1-15,7-13 3 0,6-6-1 16,-1-14-1-16,0-7 0 16,-5-5-3-16,-3-2 0 15,-9-4-1-15,-1-7 1 16,-11-8 2-16,-4-6 2 15,-8-1 2-15,-5-3 4 16,0-4 3-16,-2-1-1 16,-4-2 1-16,-5-1-3 0,-8 1 0 15,-6 2 0-15,-15 1-1 16,1 2-1-16,-12 2-6 16,-4 4-2-16,-7 5-1 15,-7 8 0-15,-6 7 5 16,-7 2 4-16,-10 2 1 15,-4 6-2-15,-4 12-4 16,-2 6-6-16,1 12-1 16,-4 4-2-16,-9 9-2 15,-4 5 0-15,-8 11-1 16,2 6 0-16,-7 11 4 16,-3 6-18-16,-10 10-38 15,-4 7-26-15,-4 16-89 16,-2 12-60-16</inkml:trace>
  <inkml:trace contextRef="#ctx0" brushRef="#br1" timeOffset="-25646.54">2166 9723 193 0,'-12'0'124'0,"-18"0"-1"0,0 1-16 0,-5 4-17 16,-1 1-8-16,0 3-13 15,-3-1-9-15,-2 2-24 16,-2-1 0-16,-2-1-5 15,-1 3 3-15,-4 2 24 16,-2 1 1-16,-1 4-3 16,-1 2-7-16,4 3-28 15,-1 3-6-15,0 1-4 0,-3 3 1 16,-1 4 3-16,6 4 0 16,5 0-1-16,6 7-2 15,8-4-7-15,3 3-2 16,8 3-2-16,-1-2 0 15,3 8 0-15,4 1-1 16,5 7 0-16,2 2 0 16,7 0 0-16,2 0 1 15,4-2 0-15,7 5 0 0,-1-5 0 16,3-5 1-16,7-12 1 16,1-9 6-16,10-11 4 15,4-3 2-15,11-6 1 16,5-5-5-16,8-5-1 15,3-4-1-15,5-5-2 16,1-1-2-16,5-4-2 16,0-1-1-16,-5-7-2 15,-1-2 0-15,-7-2-1 16,1-3 0-16,-3-2 1 16,0-1 2-16,-4-9 0 15,-2-2 1-15,-1 0-1 16,-3-1 0-16,-6-2 0 15,0 4 1-15,-11-4-1 16,-4 0 7-16,-5-4 13 16,-6-6 7-16,-7-1 15 0,-8-3 8 15,-4 3 5-15,-2 3 2 16,-9 1-5-16,0-3-9 16,-7-4-16-16,-2-1-7 15,1 2-11-15,-1 7-4 16,0 7-6-16,0 4-1 15,0 5 0-15,0 4-1 16,-2 2 0-16,-2 6 0 0,-2 2-1 16,-3 0 1-16,2 2-2 15,-3 1 1-15,-3 3-1 16,-2 0 0-16,-9 5 0 16,2 2 0-16,-3 4-14 15,2 7-3-15,2 5-35 16,1 0-29-16,4 2-47 15,1 4-80-15</inkml:trace>
  <inkml:trace contextRef="#ctx0" brushRef="#br1" timeOffset="10253.41">24815 11695 620 0,'0'-1'301'0,"0"1"-111"0,0 0-76 0,0-1-68 15,0 1-19-15,0 0-18 16,0-1-4-16,0 0 7 16,0 0 8-16,0 0 21 15,0 0 9-15,0 0 7 16,0 1-4-16,-1 0-20 16,0 0-9-16,-13 0-17 15,-24 2-4-15,22-2-3 16,-2 2-1-16,-8 1-3 15,-1 1-2-15,-11-1-2 0,-6-1 0 16,-1 1 2-16,-9 0 2 16,-2 2 4-16,-2 0 0 15,-4 1 1-15,-1-3 0 16,-7 1 0-16,-2-1 0 0,-1-3-1 16,0 0 1-1,-4-3 0-15,3 3 0 0,-5 1-1 16,2-2 1-16,-2-2 0 15,-2-3-1-15,-4 2 0 16,-1 1-1-16,3 2 1 16,2 0 0-16,-1-1 0 15,1 0 1-15,8 0-1 16,2 2 0-16,10 0 0 16,2 3 0-16,4-1 0 15,5-2 0-15,9 3 0 16,4-3 0-16,5 2 0 15,4 0-1-15,5 1-10 16,2 3-22-16,2 0-92 16,1 3-100-16</inkml:trace>
  <inkml:trace contextRef="#ctx0" brushRef="#br1" timeOffset="10719.66">22407 11764 1037 0,'-1'-1'414'0,"-4"-3"-272"0,2 0-77 0,1 0-63 16,0 3-15-16,1-1-35 15,0 2-3-15,1 0 1 16,0 0 15-16,0 0 34 16,0 0 7-16,0 0 11 15,-1 0 2-15,0 0 6 16,0 0-5-16,0 2-7 16,-2 14-3-16,-26 32-6 15,23-16-2-15,0 14-1 16,3 11 0-16,-1 14 0 15,1 10 0-15,-2 14 0 16,0 7 0-16,0 9 0 16,1 8 0-16,1 5 18 15,2-1 7-15,1 2 32 16,1-8 9-16,5-8-8 0,0-4-6 16,-1-6-29-16,-1-5-7 15,0-16-9-15,0-2-2 16,2-12-20-16,0 0-36 15,0 4-190-15</inkml:trace>
  <inkml:trace contextRef="#ctx0" brushRef="#br1" timeOffset="14036.7">22967 12467 799 0,'0'0'308'0,"0"0"-197"0,0 0-85 0,0-1 0 0,-1 0 13 16,0 0 13-16,0 0 24 16,0 1 3-16,1 0-7 15,-1 0-11-15,0 0-29 16,-3 2-10-16,0 0-11 16,-1 4-3-16,-23 28-4 15,23-20 1-15,0 4-2 16,0 1 0-16,3 2 1 15,-2-1-1-15,-1 1-1 16,0 2 1-16,5-2-2 16,1-1 0-16,2-2-1 15,4-3 0-15,-2-3 0 16,2 0 0-16,2-5 0 16,1 0 0-16,3-1 1 15,-1-1-1-15,4-3 3 16,-1 0-1-16,-1-5 12 0,2-3 1 15,0-1 5-15,0-5 5 16,2-4-7-16,-1-1 0 16,0-6-5-16,-2 0-3 15,-1-3-3-15,-2-1-1 16,-3 0 0-16,-2 0-1 16,-3 1 9-16,-1-2 4 0,-3 1 7 15,-2 3 3-15,0 2-2 16,-5 3-3-16,1 2-2 15,-2 1-4-15,-2 1-4 16,1 0-3-16,-2 3-4 16,2-1-1-16,-1 1-1 15,-1 0-1-15,0 0 0 16,-1 1-1-16,0-1-1 16,-1 2 0-16,0 2-1 15,2 3-1-15,-2 2-1 16,2 3-1-16,0 0 0 15,0 3-1-15,1 2-1 16,1 5-1-16,2 1-1 16,2 1 2-16,-1 2 0 15,2 1 2-15,2 5 1 16,1-1 0-16,3 2 0 16,0-2 1-16,-1-3-1 15,0-1 1-15,1-2 0 16,1-1 0-16,5-1 0 0,-1-3 1 15,0-1 0-15,4-1-1 16,0 0 0-16,1-4 1 16,1 0-3-16,3-2-11 15,-2-2-42-15,2 1-33 0,-1-1-154 16</inkml:trace>
  <inkml:trace contextRef="#ctx0" brushRef="#br1" timeOffset="14602.97">23308 12598 668 0,'0'0'310'0,"1"0"-112"0,3 0-60 0,-4-1-25 15,0 0-13-15,0 0-6 16,0 1-1-16,0-1-12 15,0 1-5-15,0-1-24 16,0 1-14-16,0 0-10 16,-1 0 1-16,0 0 1 15,1 10 1-15,3 28-6 16,1-21-5-16,-3 3-11 16,-2 3-2-16,1-2-4 15,2 2-2-15,-2-2-5 16,0-3-16-16,0 1-57 15,-1-3-43-15,-1-3-158 16</inkml:trace>
  <inkml:trace contextRef="#ctx0" brushRef="#br1" timeOffset="15686.25">23511 12614 507 0,'-4'-2'235'0,"-1"-2"-103"0,2 1-43 0,2 0-3 16,0 0 13-16,1 2 16 15,0 0 12-15,-1 0 0 16,0 0-16-16,1 1-12 16,0-1-25-16,0 0-10 15,0 0-8-15,0 0-5 16,0 0-7-16,0 0-6 0,2-3-12 15,7 2-7 1,24-20-7-16,-22 22-3 0,-2 0-3 16,2 1 0-16,-2 1-3 15,3 2 0-15,-3 3-2 16,-1 0 0-16,1 4 0 16,-1-1 0-16,1 2 1 15,-4 0-1-15,1 2 1 16,-4-1 0-16,-2 1 1 15,-1 2-1-15,-1-2 0 16,-2 1 1-16,1 0-1 16,-1-3 0-16,-3-2 0 15,0 0 0-15,0 2-1 16,2-1 1-16,-3 0-1 16,1 0 0-16,3-4 0 15,-1 0 1-15,3-1 0 16,-1-3 0-16,-2-1 0 15,2-1-1-15,1 1 0 0,2 0-1 16,-1-2 1-16,1 0-1 16,-1 0-1-16,1 0 1 15,0 0-2-15,0 0 1 16,0 0 1-16,0 0-1 0,0 0 1 16,0 0 0-1,0 0 0-15,0 0 0 0,2 1 0 16,0 0 0-16,4 0 0 15,1 3 1-15,22 20 4 16,-17-22 2-16,-1-2 5 16,1 1 2-16,4-3 0 15,-1-1 0-15,0 2-2 16,0-3-3-16,-4 1-1 16,0 0 0-16,0-2-2 15,-3 1-1-15,1 4-1 16,-3-3-2-16,-2 4 2 15,-3-1 0-15,-1-1 1 16,0 1 2-16,0-1-2 16,0 0 0-16,0 1-2 15,0 0-1-15,0 0-2 16,0 0-11-16,0 0-37 16,-1 0-34-16,1 0 50 15</inkml:trace>
  <inkml:trace contextRef="#ctx0" brushRef="#br1" timeOffset="17036.21">23578 12127 459 0,'-5'-5'205'0,"-3"-4"-98"0,-3-1-28 0,3 0-6 15,-3 0 7-15,-1-1 3 16,-2 3 9-16,-4-2-1 16,0 2-3-16,-3 1-3 0,-2-2-14 15,-1 1-7-15,-2-3-17 16,0 0-10-16,0 2-14 16,-1 1-3-16,1 0-2 15,0 0 8-15,1-2 3 16,-1 2 0-16,-2 1-2 15,-1 2-8-15,-1 3-8 16,-5 1-1-16,0 4-4 16,1 5 1-16,-3 3 6 15,5 3 4-15,2 3 4 16,3-3-2-16,0 5-7 16,-2 0-5-16,3 6-7 15,1 8 0-15,4 6 0 16,2 4-1-16,2 5 0 15,1 0 1-15,2 1 0 16,3 0 0-16,4-5 0 16,3 1-1-16,4-2 1 15,0-1 0-15,5 3 0 0,1 1 0 16,4 0 0-16,4-2 0 16,2-5 0-16,5-1 1 15,6-5 0-15,0 3 1 16,3-2 1-16,-1-1 1 15,2 0 3-15,2 0 0 16,6-2-1-16,3-1-1 0,1 0-2 16,4-4 0-16,4-2 1 15,-2-1 1-15,0-4 1 16,3 0 1-16,-7-4-1 16,9 1-1-16,6-5 0 15,-5-3 0-15,0-1 1 16,-3-3 0-16,-8-5 7 15,-1-3 0-15,0-4 0 16,0-1 0-16,-1-5-6 16,0 0 0-16,-4-5-1 15,-5-2 1-15,-8-2 6 16,-5-3 2-16,-3-1 4 16,-2-2 1-16,-2-1-5 15,0 1-2-15,-1 0-4 16,-2 0-2-16,-2 0 0 15,-2 2 0-15,-5 1 1 16,-1-3 2-16,0 4 3 16,-6-3 0-16,2-3-1 0,-2-2-1 15,-3-8-5-15,2-1 0 16,0-2 4-16,-2 2 3 16,0 0 2-16,-4 3-1 15,3 7-7-15,1 2-2 16,2 9-3-16,-3 0 2 15,-3 1-1-15,-2-2 3 0,0-1 2 16,-2 0-1-16,0 1 0 16,-2-1-3-16,-3-1-2 15,-1 0 0-15,0 1 3 16,0-2 1-16,0 0 0 16,0 0 0-16,-2 3-4 15,2 3 0-15,-3 2-1 16,-1 3-1-16,-2 2 0 15,-4 0 0-15,-3 2-2 16,-1 3-1-16,-1-2-8 16,0 4-6-16,2 0-20 15,1 0-13-15,4 0-30 16,1 2-29-16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2-12T06:42:21.3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2514 1198 434 0,'-2'-4'198'0,"-4"-8"-61"15,1 2-23-15,-1-3-20 16,1 1 10-16,1 3-9 16,0-1 2-16,1 3-3 15,-1 1-5-15,0-1-19 16,2 3-13-16,1 4-25 16,1 1-12-16,0-1-19 15,0 0-5-15,0 0-4 16,1 9 0-16,37 30 6 15,-17-15 1-15,5 1 1 16,-1-2 0-16,5 7 0 0,0-4 0 16,-1 6 1-16,1 3 0 15,-2 4 1-15,-2 4-2 16,-2 0 2-16,0-4-1 16,-9-5 1-16,-2 0 1 15,-10-5-1-15,-2 3 1 0,-7 3 1 16,-6-2 0-16,-5 3-1 15,-7 0 1-15,-3 0-1 16,-2-4 2-16,-6-4 0 16,2-3 1-16,-3-6 1 15,-1-3 0-15,-2-6 4 16,0-2 1-16,-2-5 1 16,2 1-2-16,3-8 22 15,2-4 7-15,5-6 12 16,4-4 4-16,8-2-22 15,0-3-8-15,13-5-15 16,2-2-5-16,13-2-6 16,9 2-3-16,10 3-4 15,6 8 1-15,8 6 0 16,0 5 0-16,0 6 3 16,-3-1 1-16,-1 4 1 0,2 1 1 15,0 1 0-15,3 2 0 16,-9 2 0-16,-5 1 0 15,-5 6 0-15,-3 0 0 16,-2 3-8-16,-5 2-38 16,-4 0-118-16,-2-1-89 15</inkml:trace>
  <inkml:trace contextRef="#ctx0" brushRef="#br0" timeOffset="565.82">3841 1243 496 0,'-7'0'187'0,"-6"0"-156"0,5 0 41 16,2 0 14-16,2 1 42 15,-1 0 24-15,2 0-37 16,1-1-26-16,2 0-44 15,0-1-9-15,1 0 0 16,20-1 3-16,37-5-1 16,-17 2-9-16,10-2-15 15,8 1-5-15,3 0-4 16,2 2-1-16,2 3-1 16,-6 0 0-16,-10 1 1 15,-4 2 12-15,-14 1-86 16,-4 3-71-16</inkml:trace>
  <inkml:trace contextRef="#ctx0" brushRef="#br0" timeOffset="949.21">4083 1466 501 0,'5'8'187'16,"6"4"-149"-16,2 3 15 16,3 4 13-16,0-3-1 15,-1 4 11-15,0 0-12 0,-2 5-18 16,-4 2-4-16,-4 2 6 16,-3-1-2-16,-5 0 16 15,-3 0 5-15,-7-2-16 16,-3 5-5-16,-9-9-6 15,-2 2-3-15,-8-6-3 16,-2-6-1-16,0-1-13 16,-5-4-4-16,-3-5-4 15,-3 3-3-15,-4-5-3 16,2-2-1-16,11 0-1 16,4-5 1-16,14-2 1 15,6-4-12-15,12-5-76 16,6-4-63-16</inkml:trace>
  <inkml:trace contextRef="#ctx0" brushRef="#br0" timeOffset="1266.88">4858 1264 736 0,'0'-1'256'0,"-1"0"-216"16,-3 1 16-16,3 0 38 15,1 0 10-15,-18 5-5 16,-23 11-8-16,20-2-40 16,1 3-10-16,2 14-7 15,-2 1-12-15,8 13-3 16,-1 1-4-16,6 1-7 15,3-1-3-15,4-7-2 16,1 0 0-16,6-1 1 16,7 4 1-16,4-2-29 15,9-1-42-15,12-6-171 16</inkml:trace>
  <inkml:trace contextRef="#ctx0" brushRef="#br0" timeOffset="1852.16">5207 1434 804 0,'-2'-1'292'16,"-2"0"-241"-16,0 3-27 15,3-2 8-15,0 0 10 16,-8 11 14-16,-28 30 7 15,26-16-14-15,-1 2-10 16,0-1-12-16,2 4-9 0,-4-1-10 16,5-1-2-16,3 3-2 15,0-4-1-15,6-2 0 16,3 0 0-16,11-6 2 16,1-6 0-16,5-12 4 15,5-3 0-15,4-13 0 16,6-4-1-16,4-7-2 15,1-3 1-15,0-6 0 16,3 2 0-16,-1-1-1 16,-3-3 0-16,-7-2 22 15,-7-9 10-15,-9-6 17 16,-2 3 5-16,-7 0-14 16,-4 6-5-16,-5 10-14 15,-10 0-5-15,-8 3-5 16,-3 3-2-16,-5 2-6 0,4 4-3 15,-8 7-5-15,-4 3-1 16,-5 12-3-16,-4 1-1 16,6 11-1-16,6 9-1 15,6 1-1-15,4 6 0 16,9 3 1-16,2-2 1 16,12 6 0-16,8-2 1 15,12 5 2-15,9 0 2 0,10 2 0 16,4 0 2-16,7-2-31 15,2-4-39-15,2-6-112 16,3-3-240-16</inkml:trace>
  <inkml:trace contextRef="#ctx0" brushRef="#br0" timeOffset="2265.98">5957 934 798 0,'-5'-1'278'0,"-4"3"-259"0,-2 2-9 0,3 2 38 16,-1 2 9-16,5 0 20 0,3 0 19 15,4 3-30-15,9 2-5 16,3 6-16-16,4 4-14 15,5 8-19-15,2 5-6 16,1 4-3-16,1 4 0 16,-3 5 0-16,-2-3 1 15,-5 11 1-15,-5-3-1 16,-9 0 0-16,-5 0-1 0,-6-6 1 16,-7 0 1-1,-7-1 2-15,-3 1 0 0,-8 1 1 16,1-3 0-16,0-7-1 15,1-4-1-15,5-7-1 16,0-7 0-16,6-1 1 16,6-2-7-16,1-7-66 15,5 2-70-15</inkml:trace>
  <inkml:trace contextRef="#ctx0" brushRef="#br0" timeOffset="2949.11">1979 2495 649 0,'-4'0'261'16,"-2"0"-186"-16,5 0-31 16,3 1-13-16,5 1 7 15,3-1 15-15,12-1 16 16,4-4-9-16,16 1-17 15,6-3-13-15,14-1-17 16,5-1-2-16,27-1 9 16,14-4 6-16,21-5 6 0,19-2-1 15,17-9-8-15,13 1-1 16,30-4 3-16,8 0 0 16,21 0-2-16,7 0-6 15,3 3-10-15,4 3-2 16,-12 8-1-16,-10 2 0 15,-22 5 7-15,-8 3 19 16,-26 3 11-16,-11 5 3 16,-20 4-4-16,-13 2-21 0,-21 6-9 15,-10 0-4-15,-23-1-2 16,-9 2-1-16,-20-2-1 16,-13 1 1-16,-17 1-8 15,-12-4-6-15,-17 1-44 16,-12 3-42-16,-23 0-143 15</inkml:trace>
  <inkml:trace contextRef="#ctx0" brushRef="#br0" timeOffset="3599.2">3151 3029 776 0,'7'-5'263'15,"10"-1"-256"-15,3 1-3 0,0 6 14 16,-3 2 11-16,-1 1 42 16,-1 5 17-16,8 5-3 15,4 4-8-15,11 11-37 16,6 2-14-16,8 11-15 16,-2 4-3-16,-2 13-2 15,-20-15 0 1,-14-21 0-16,0-1 0 0,25 67 0 15,-5 0 0-15,-15-6 0 16,-19-28 1-16,-11-6 0 16,-4-1-1-16,-8-7 1 15,-11-4-1-15,-8-2 0 16,-5-5 1-16,-10-7 1 16,1-2-1-16,2-9 2 15,0-4-1-15,1-7 18 16,4-4 8-16,5-9 15 0,7-3 6 15,12-9-13-15,9-1-6 16,16-5-20-16,10 3-7 16,17 1-10-16,9 4-2 15,15 5 0-15,3-1 2 16,10 5 1-16,1-3 2 16,5 5 0-16,3 4 0 15,-10 7 0-15,-8 1-1 16,-16 6-1-16,-11 0 2 0,-10 6-39 15,-1 6-51-15,-8 0-276 16</inkml:trace>
  <inkml:trace contextRef="#ctx0" brushRef="#br0" timeOffset="4266.84">4477 3446 1078 0,'7'-7'401'16,"4"-8"-289"-16,-5 10-99 0,-2 1 3 16,-8 3 2-1,-4 2 2-15,-11 1-1 0,-6 0-9 16,-2 3 11-16,0 4 6 15,3 2 4-15,1 5 0 16,1 6-17-16,-1 2-8 16,1 10-5-16,0 5-1 15,7 6 0-15,2 2 0 16,9-2 1-16,5-6 0 0,12-8-1 16,2-5 0-16,6-8 0 15,5 1 0-15,4-10 0 16,3-5 2-16,6-7 0 15,8-7 0-15,8-12 1 16,2-7 0-16,2-9 0 16,0-6-1-16,-4-5 2 15,-3-5-1-15,-6-3 2 16,-9-3 0-16,-7-3 2 16,-7-1 0-16,-10-5 0 15,-3 4 1-15,-12 2 1 16,-6 8 0-16,-10 7-1 15,-5 1 0-15,-9 5-2 16,-5 4-1-16,-2 12-3 16,0 8-3-16,-4 17-3 0,-3 7 0 15,-1 16-2 1,-3 7 0-16,6 10 0 0,6 8 0 16,4 4 3-16,7-1 0 15,15 6 1-15,3-2-1 16,11-5 0-16,5-1 0 15,8-11 0-15,7-4 0 16,10-8 0-16,4-2 1 16,11-11-20-16,3-1-25 15,4-6-108-15,-3-5-115 16</inkml:trace>
  <inkml:trace contextRef="#ctx0" brushRef="#br0" timeOffset="5332.82">5240 3540 260 0,'0'-1'118'0,"-2"-2"-36"0,-1 1-9 0,2 1-7 15,0 0 7-15,0 0 0 16,0 0-5-16,0 1-7 15,0-1-10-15,1 0-20 0,-1 0-8 16,0 0-4 0,0 0-2-16,0 1-2 0,0 0-2 15,0 0-5-15,0 0-1 16,1 0 1-16,-1 0-1 16,0 0 1-16,0 0-1 15,0 0 8-15,0 0 11 16,0 0 9-16,1 0 2 15,-1 0 5-15,0 0-3 16,0 0-1-16,0 0 4 0,0 0-2 16,0 0-5-16,1 0-4 15,-1 0-5-15,0 0-10 16,0-1 0-16,0 0-4 16,0 1 1-16,0-1 0 15,0 0 0-15,1 0 10 16,-1 0 4-16,0 0 2 15,0 0 0-15,0 1-9 16,1-1-3-16,0 0-2 16,0 0 0-16,-1 0-4 15,0 0-1-15,1 0-2 16,-1 0 4-16,1 1 6 16,0-1 2-16,0 0-1 15,0 0-5-15,0 0-10 16,0 0-3-16,0 1-2 0,0 0-1 15,0 0 0-15,0 0-1 16,0 0 1-16,1 12 1 16,1 28 1-16,-2-15 0 15,0 5 0-15,0 3 2 16,-1 5-1-16,0-1 0 16,-5-5 1-16,0 0-1 15,0-4 2-15,-1 1-1 0,-1-2-7 16,-4-1-35-16,6-4-174 15</inkml:trace>
  <inkml:trace contextRef="#ctx0" brushRef="#br0" timeOffset="5949.22">5452 3424 782 0,'0'-4'304'0,"1"-3"-223"16,1-1 1-16,2 3-2 15,-1 0 3-15,5 0 4 16,4 3-34-16,3 1-12 16,8-1-8-16,-1 2 0 15,1 3-7-15,-1 0-12 16,0 4-8-16,-1 1-2 16,-3 1-2-16,-2 1 0 0,-4 4 0 15,-1 1 0-15,-6 5 2 16,-5 1 0-16,-6 4 2 15,-6 1-1-15,-5 10 1 16,-6 0-1-16,-3 3 0 16,-1 2-1-16,0-6 0 15,2-4 0-15,6-6-1 16,3-3-1-16,8-9 0 16,1-1-1-16,6-7 0 15,1 0 2-15,6-5 3 16,7-4 1-16,14-3 2 15,6-4-2-15,13-3-2 16,3-1 0-16,10-1-2 16,-6-1-1-16,-2 2 0 15,-5 1-1-15,-9 4 1 16,-1 5-1-16,-10 2-1 0,-4 3 0 16,-12 0 0-16,-3 0-1 15,-7 2-5-15,-2 2-29 16,-6 0-113-16</inkml:trace>
  <inkml:trace contextRef="#ctx0" brushRef="#br0" timeOffset="6833.3">5474 2432 357 0,'7'-8'188'0,"2"-5"-64"15,-1 0-3-15,-2 2-6 16,-5 2 1-16,0 1 2 16,-2 2-9-16,1 2-14 15,0 2-27-15,-1 2-17 16,1 0-31-16,-1 0-8 15,-3 2-11-15,-8 7-1 0,-24 40 0 16,18-14-1-16,2 13 0 16,-2 5 0-16,6 2 1 15,3-3 0-15,2-8 1 16,5-4 0-16,9-3 0 16,2-3-1-16,6-2 1 15,2-2 1-15,8-2 0 16,0-4 3-16,4-6-73 15,0-5-62-15</inkml:trace>
  <inkml:trace contextRef="#ctx0" brushRef="#br0" timeOffset="7166.07">5757 2475 738 0,'1'-4'279'0,"-1"-3"-216"16,1 4-1-16,-1 1-16 16,1 3-6-16,-2-1-3 15,1 0-2-15,0 3 5 0,0 19 11 16,-2 26 5-16,4-11-26 15,-2 1-9-15,2-2-12 16,1-1-2-16,-2-3-2 16,-1 0 0-16,1-2 1 15,0 1 0-15,-3 0 25 16,3 2-36-16,-1 2-93 16,0-1-222-16</inkml:trace>
  <inkml:trace contextRef="#ctx0" brushRef="#br0" timeOffset="7700.18">5964 2348 603 0,'-4'-1'253'15,"-2"-2"-130"-15,2-1 1 16,1 4-14-16,3-1-4 16,-2-2-18-16,2 2-21 0,0 1-19 15,0-1-1-15,10 1-16 16,31 5-3-16,-12 5-17 15,2 5-7-15,4 7-2 16,-2 4-2-16,-7 5 2 16,-2 4-1-16,-10 6 1 15,-2 7 0-15,-4 1 1 16,-7 1 1-16,-4-1 0 16,-5-2 1-16,-9 2 0 15,-2-1 0-15,-4-4 0 16,-3-1 0-16,-1-10 0 15,0-5-1-15,6-7-1 16,0-4 0-16,8-4 1 16,4-3-1-16,3-4-1 15,6-3 2-15,0-4 0 16,2 1 1-16,-2 0 0 0,0-1-1 16,0 0-9-16,0 0-20 15,3-1-90-15,1-1-71 16</inkml:trace>
  <inkml:trace contextRef="#ctx0" brushRef="#br0" timeOffset="56702.7">7626 1899 746 0,'-1'-2'268'16,"-2"-1"-213"-16,3 2-45 15,0 1 6-15,0 0 17 16,0 0 4-16,0 0 27 16,0 0 8-16,0 0-2 15,0 0 2-15,9-2-29 16,30-8-15-16,-9-1-15 16,3 2-3-16,6-3-4 15,5 0-2-15,0 1-1 0,0-1 0 16,-7 4-42-16,-8 3-75 15</inkml:trace>
  <inkml:trace contextRef="#ctx0" brushRef="#br0" timeOffset="56948.98">7497 2256 1028 0,'7'-2'360'16,"3"-7"-304"-16,11 3-52 15,5-7-1-15,-1-5 2 16,10 5-1-16,4-7 1 16,2 1-2-16,10 3 0 15,-4 0-3-15,2 5-111 16,-3 3-196-16</inkml:trace>
  <inkml:trace contextRef="#ctx0" brushRef="#br0" timeOffset="58265.97">9293 1761 596 0,'4'-3'213'0,"1"-7"-143"15,0 3 16-15,-2-3 35 16,-3 1 7-16,0-3-19 16,-4-1-4-16,-2 0-12 15,1-2-7-15,-5 2-20 16,1-1-15-16,-3 4-22 15,-3 1-3-15,-2 0-4 16,-3 4-2-16,0 5-7 16,-1 2-6-16,-3 10-9 15,-1 4-1-15,-4 15 1 16,-2 8 0-16,-4 9 2 16,0 2 0-16,3-1 0 15,2-4 0-15,13-13 0 16,5-5 0-16,11-11 0 15,3-8 0-15,13-5 2 0,8-3 3 16,9-7 1-16,1-9 0 16,5-3-2-16,0-6-1 15,-3-4 0-15,4 2-1 16,-4-4 0-16,2 4-1 16,-6 8-2-16,-2 9-1 15,-6 13-4-15,-6 10 0 16,-1 14 1-16,-1 6 1 0,-1 10 3 15,-3 1 0-15,-5 3 5 16,0 2-9-16,-3 1-60 16,0-4-28-16,7-5-92 15,1-4-75-15</inkml:trace>
  <inkml:trace contextRef="#ctx0" brushRef="#br0" timeOffset="59015.97">9835 676 729 0,'-1'3'243'16,"-8"1"-240"-16,1 6 27 15,-6-1 24-15,-2 1 5 16,0 4 8-16,1 0-22 0,1 7-14 16,0 5-3-16,6 3-6 15,0 2-8-15,5 7-7 16,1 3-1-16,4 10 1 15,9 5 0-15,2 6 4 16,3 0-2-16,0-4-6 16,0-1-38-16,0-2-125 15,-2-3-178-15</inkml:trace>
  <inkml:trace contextRef="#ctx0" brushRef="#br0" timeOffset="59548.74">10080 896 550 0,'2'-10'205'16,"3"-5"-134"-16,0-1-18 15,1 5 41-15,1 2 11 16,-2 1-8-16,4 4-12 15,-1-1-34-15,-2 3-9 16,5 1-7-16,-1-2-1 16,1 3-9-16,4 0-6 15,-3 1-7-15,2 2-4 0,-2 7-7 16,-2-2-1 0,-7 11 0-16,-3-1 1 0,-6 4 2 15,-5 2 1-15,-2-3 2 16,-3-1 0-16,0-4 0 15,-1-3 1-15,8-5-3 16,4 1 1-16,2-8-2 16,6 1 1-16,2-1 2 15,6-2 0-15,8 2 0 16,6-1-2-16,3 2-2 16,0 1-2-16,0 5 0 15,-4 3-1-15,-5 3-2 16,-6 4 2-16,-6 1-1 15,-7 4 2-15,-7-1 0 16,-4 1 1-16,-10 2 1 16,-4 0 0-16,-5 1 1 0,-1 2-1 15,-1-1 1-15,0-3-1 16,5-6-10-16,5-5-22 16,10-12-70-16,7-2-99 15</inkml:trace>
  <inkml:trace contextRef="#ctx0" brushRef="#br0" timeOffset="59832.84">10555 731 750 0,'2'-1'279'0,"2"-3"-188"0,-3 6-93 16,-1-2 1-16,0 0 11 15,0 0 16-15,0 0 31 16,1 9 7-16,31 25-6 16,-19-22-13-16,3 6-30 15,-3 0-8-15,3 4-3 16,-4 3-1-16,4 6 1 16,-3-1-1-16,-4 5 1 15,-1 4 1-15,-8 3 1 16,-2 2 22-16,-13 2-97 15,-6 0-114-15</inkml:trace>
  <inkml:trace contextRef="#ctx0" brushRef="#br0" timeOffset="60249.63">9893 2177 693 0,'5'-7'282'0,"2"-4"-118"15,1 5-107-15,-2 5 12 16,-3 1 6-16,-2 9 1 16,-1 4-13-16,-6 13-9 15,1 9-1-15,-4 7-18 16,-2 2-10-16,-1-1-14 15,1-3-4-15,7 0-2 0,-1-2-2 16,5-1 1 0,2-1 9-16,0-8-82 0,5-5-84 15</inkml:trace>
  <inkml:trace contextRef="#ctx0" brushRef="#br0" timeOffset="60883.18">10805 2093 397 0,'-1'1'155'0,"-2"2"-47"0,0-2-25 0,3-1 24 16,-1 0 10-16,0 0-28 15,1 0-11-15,0 0-16 16,0 0 0-16,0 0-11 15,0 0-10-15,10 0-10 16,26 1-6-16,-17-3-2 16,3-3 0-16,16-1-2 15,4-7-2-15,16-1-6 16,5-3-5-16,3 2-4 16,-3 1 0-16,-6 1-3 15,-5-1 1-15,-8 4-1 16,-4 1 0-16,-10 6 0 15,-5 3-1-15,-13 0 0 16,-2 3-3-16,-7 1-12 16,-4-3-14-16,-6 4-81 15,-2 2-72-15</inkml:trace>
  <inkml:trace contextRef="#ctx0" brushRef="#br0" timeOffset="61532.75">12548 1032 674 0,'-6'-7'304'0,"-2"-10"-72"0,1 8-222 16,3 4-6 0,0 3 3-16,-2 3 0 0,2 5 1 15,-3 8 0-15,0 9-1 16,-3 11 4-16,-2 6-2 15,0 12 1-15,0 6 0 16,4 16 2-16,1 9 1 0,1 3-2 16,0 0-1-16,5-7-2 15,2-2 0-15,9-7 0 16,6-3 1-16,3-15 1 16,3-7 0-16,5-10 0 15,0-5 3-15,4-4-1 16,-1-5 1-16,-2-4-2 15,-2-3-3-15,-1-5 0 16,0-1-1-16,-4-5-1 16,-2-3-1-16,-2 0-17 15,-2-4-25-15,-7 0-78 16,3 2-77-16</inkml:trace>
  <inkml:trace contextRef="#ctx0" brushRef="#br0" timeOffset="61866.32">12173 1683 593 0,'-1'-6'262'0,"-2"-6"-55"0,6 0-135 15,1 2 16-15,4-1 17 16,1 3-11-16,6 1-49 16,-1 2-16-16,9 1-15 15,1-1-4-15,4 3-5 16,6 1-1-16,1 1-1 15,5 0-1-15,2 5-1 16,-4-3 9-16,0 5-88 16,1 0-104-16</inkml:trace>
  <inkml:trace contextRef="#ctx0" brushRef="#br0" timeOffset="62253.21">13131 879 875 0,'-1'0'341'0,"-1"0"-202"15,-1 4-128-15,3-4-15 16,0 0 3-16,3 8 2 15,24 26 4-15,2-13 4 16,7 4 3-16,9 17 2 16,6 6-1-16,1 13-3 15,-1 8-2-15,-7 15-4 16,-5 11 0-16,-14 10 0 16,-5 8 0-16,-14 5 1 15,-6 3 1-15,-11-2-1 16,-7 1 1-16,-10-10 0 15,1-4 0-15,-11-2-1 16,-3-8 1-16,-7-7-1 16,-9-6 0-16,-3-12-12 15,1-4-45-15</inkml:trace>
  <inkml:trace contextRef="#ctx0" brushRef="#br0" timeOffset="62950.01">8845 1076 901 0,'0'-9'304'0,"3"-7"-296"0,-2 2 12 16,-2 6 14-16,-2 4 1 15,-7 6 3-15,-5 6-16 0,-10 14-8 16,-2 8-1 0,-11 20 13-16,-7 14 1 0,-6 35-3 15,-10 17-2-15,0 38-13 16,4 10-2-16,15 15 0 15,13 3 1-15,17-16-1 16,15-8 0-16,26-38 1 16,10-21-1-16,26-28 2 15,3-11-1-15,7-14 0 16,1-3 0-16,-6-12-1 16,-3-6 0-16,-3-7-1 15,-8-8-7-15,-14-4-27 16,-5-5-33-16,-14-4-129 15</inkml:trace>
  <inkml:trace contextRef="#ctx0" brushRef="#br0" timeOffset="64182.88">14132 1742 618 0,'0'-1'206'0,"2"2"-200"16,-1 2 2-16,-1-3 9 15,0 0 9-15,1 9 20 16,4 28 11-16,-7-24 6 16,-2-1-3-16,4-4-11 15,-1-1-1-15,1-3 9 16,0-2 16-16,0-3 17 15,0 0-13-15,0 0-24 16,0-2-19-16,7-12-27 16,10-22-2-16,-10 21-1 15,-7 3 0-15,0 5-2 16,-2 3-3-16,-6 9-3 16,1 7-11-16,-13 6-54 0,-6 6-47 15</inkml:trace>
  <inkml:trace contextRef="#ctx0" brushRef="#br0" timeOffset="64883.03">14799 1413 651 0,'4'-1'222'0,"9"-1"-203"15,-4 1 13-15,-5-1 52 16,-1 1 23-16,-4 1 27 16,0 0-28-16,0 0-54 15,0 0-23-15,-2 15-29 16,-34 35 1-16,19-15 0 15,-2 2 0-15,3 6 0 16,0 2-1-16,7 5 1 16,6 2 0-16,10-10 0 15,7-9 1-15,13-15 2 16,6-7 2-16,7-14 1 0,1-2 1 16,5-17-1-16,2-5-1 15,3-8-1-15,2-8 0 16,0-1 1-16,-3-3 0 15,-3-8 2-15,-6-5 5 16,-7-8 3-16,-2-2-1 16,-8 8 0-16,-4 2 28 0,-10 8-2 15,-6 0 0-15,-13-4-1 16,-8 8-35 0,-5 1-3-16,-5 8-1 0,0 11-1 15,0 3-1-15,-11 8-3 16,-2 6 0-16,-9 11-2 15,-1 4 1-15,-1 12 0 16,0 5 0-16,5 13 1 16,-1 8 0-16,4 9 2 15,3 4 0-15,1-3 1 16,7-2 1-16,11-5-1 16,8-5 0-16,18-2-1 15,12-4 1-15,18-4 1 16,6-2 1-16,11-10 2 15,6-3-2-15,7-8 1 16,-1-2-1-16,4-5-2 16,-6-1-22-16,-11 2-73 0,-8-1-53 15</inkml:trace>
  <inkml:trace contextRef="#ctx0" brushRef="#br0" timeOffset="65265.82">15521 1678 706 0,'3'-1'256'0,"0"-2"-190"0,-2 5-56 15,-1-2 15-15,-1 0 28 16,-1 14 10-16,-10 39 6 15,3-12-6-15,-3 3-13 16,-2 3-6-16,3 4-14 0,0 0-9 16,0 6-13-16,4 3-2 15,-1 8-15-15,-4-2-62 16</inkml:trace>
  <inkml:trace contextRef="#ctx0" brushRef="#br0" timeOffset="65732.3">15741 1802 986 0,'0'-4'335'0,"0"-1"-315"16,0 5-17-16,-1 0 14 15,1 0 1-15,0 0 2 16,0 0 6-16,0 0 2 16,3 0 1-16,14 3 3 15,23 5-6-15,-18-1-17 16,2 4-4-16,-1 6-4 16,-1 1 0-16,-8 1-1 15,-2 1 0-15,-6-3 1 16,-5 2 0-16,-4 1 2 0,-7-1 2 15,-9 2 3 1,-3 3 4-16,-8 0 5 0,-2 2 2 16,0-1 0-16,0 2-3 15,5-3-6-15,4-2-3 16,9 0-4-16,2-7 0 16,14-2 6-16,7 1 6 15,13-6 7-15,8-2 1 16,12-5-5-16,2-4-7 0,8-4-7 15,-2-1-1-15,0-5-51 16,0 0-71-16</inkml:trace>
  <inkml:trace contextRef="#ctx0" brushRef="#br0" timeOffset="66166.09">15949 166 1097 0,'3'-3'361'0,"5"-3"-361"0,0 4-7 15,-5 3-3-15,-1 0 7 16,-6 2 2-16,3-3 0 16,1 0 3-16,-5 4 5 15,-3 19 9-15,-34 28 2 0,19-11-1 16,-8 9-3-16,-1 10-8 15,0 5-3-15,2 21 0 16,5 2 0-16,8 3 2 16,5-2-1-16,12-3 1 15,5 2 0-15,11-6-13 16,9-3-26-16,9-19-122 16,9-13-137-16</inkml:trace>
  <inkml:trace contextRef="#ctx0" brushRef="#br0" timeOffset="66583.08">16274 492 734 0,'7'1'252'0,"2"1"-229"16,4 3-19-16,3-1 11 15,-3 0 9-15,5 1 3 16,-5 1 8-16,0 1-6 16,-3 1-7-16,0 2-2 0,-5 6-10 15,-3 4-1-15,-3 8 1 16,-5 4 3-16,-7 1 2 15,-4 2-1-15,-1-1-3 16,-5-3-2-16,4-2-3 16,-1-3-1-16,2-2-1 15,3-3-2-15,7-2 1 16,6-3 5-16,8-4 16 16,6-3 9-16,8-4 4 15,7-2-3-15,10-7-17 16,7-3 8-16,7-9-79 15,4-5-58-15</inkml:trace>
  <inkml:trace contextRef="#ctx0" brushRef="#br0" timeOffset="67016.07">16731 317 901 0,'-2'6'308'0,"-3"0"-280"0,6 3-29 16,-1 3 1-16,6-6 2 16,2-3 2-16,6-1 19 15,5 5 7-15,4-1 15 16,5 4 4-16,4 1-17 15,0 0-7-15,3 9-16 16,1 5-6-16,-4 13-3 16,0 7 0-16,-13 15 0 15,-3 5 0-15,-14 3 0 16,-4-5 2-16,-8-7 0 16,-3-6 0-16,1-4 2 15,-7-2 1-15,-1-9 15 16,0 1 4-16,-4-13 1 15,2 0 0-15,4-6-13 16,1-6-3-16,5 0-3 0,0-5 0 16,1 1-2-16,1-4 9 15,1-2-55-15,2 3-50 16</inkml:trace>
  <inkml:trace contextRef="#ctx0" brushRef="#br0" timeOffset="68233.72">17310 1796 769 0,'-1'1'311'15,"-1"0"-133"-15,-1 2-181 16,2-3 4-16,1 0 13 16,-1 0 12-16,-3 0 34 15,-2 1 12-15,4-1 5 16,-1-1-8-16,2 0-31 16,0 0-15-16,0 0-14 0,0-8-5 15,4-20-1-15,5 20-18 16,1 4-37-16,2 0-31 15,-1 0-107-15,4 2-129 16</inkml:trace>
  <inkml:trace contextRef="#ctx0" brushRef="#br0" timeOffset="68599.05">18181 1067 1042 0,'-2'-3'349'0,"2"-5"-342"16,0 5 4-16,-4 0 6 15,0-2-1-15,-8 6 0 16,-4 2-4-16,-5 9-6 16,-3 9-2-16,-5 11 18 15,-3 7 0-15,-5 19 2 0,1 8 2 16,3 20-17-16,1 2-2 16,8 4-2-16,4 4 0 15,14-6-1-15,8 0 0 16,16-7-5-16,8-13-20 15,6-19-65-15,2-9-50 16</inkml:trace>
  <inkml:trace contextRef="#ctx0" brushRef="#br0" timeOffset="68865.77">18462 1435 1065 0,'2'4'360'16,"4"4"-335"-16,0 9-30 16,-3 2 3-16,4 2 2 15,-4 4 1-15,0 8 2 16,-1 3 1-16,-2 11 0 15,0 5 1-15,-2 3 0 16,3 1-2-16,-5-5 0 16,0-3 20-16,0-2-120 0</inkml:trace>
  <inkml:trace contextRef="#ctx0" brushRef="#br0" timeOffset="69282.25">18731 1760 820 0,'1'0'278'16,"-1"0"-260"-16,0 0 1 15,0 0 25-15,0 0 17 16,0 0 5-16,0 0 5 16,0 0-19-16,15-2-8 15,29-4-1-15,-17-1-14 16,7 1-2-16,10-4-1 16,6-3-3-16,12 0-11 15,9 1-3-15,1 1-6 16,-2 2-1-16,-5 2-1 0,-10 1 1 15,-9 6-2-15,-9 0 1 16,-17 4-1-16,-4 0-2 16,-13 2-3-16,-4 0 2 15,-10 6-21-15,-6 0-25 16,-6 1-100-16,1 2-106 16</inkml:trace>
  <inkml:trace contextRef="#ctx0" brushRef="#br0" timeOffset="69815.89">20093 1654 1006 0,'10'-3'337'0,"11"-7"-333"16,-1 0 0-16,-7-6 0 15,-5-2 1-15,-8-4 10 16,-4 1 10-16,-5-2 14 16,-2 2 4-16,-4 1 11 15,-4-1-3-15,-5 6-10 0,-3 7-6 16,-2 12-23-16,-4 7-7 15,-6 12-5-15,-2 3-1 16,-4 2 1-16,2 4 0 16,10-1 0-16,7 2-1 15,14-2 1-15,6-3 0 16,14-7 3-16,8-7 4 16,11-13 4-16,8-3 0 0,7-13-1 15,3-5-3-15,2-4-2 16,1-1-1-16,-9 0-1 15,0 0 0-15,-7 7-2 16,-6 2-1-16,-3 11-4 16,-4 7-1-16,-5 11-2 15,-3 5 1-15,-5 11 2 16,0 3 2-16,-3 5 2 16,2 2-8-16,-1 0-36 15,1 0-45-15,4-4-148 16</inkml:trace>
  <inkml:trace contextRef="#ctx0" brushRef="#br0" timeOffset="70483">20599 733 985 0,'3'-3'332'15,"0"-3"-320"-15,-2 1-10 0,1 1 1 0,-3-1 2 16,-4 0 5-16,3 0 3 16,-5 3 0-16,-3 2 0 15,-6 6 4-15,-5 2 5 0,-3 17 3 16,-4 2 1-16,0 16-8 16,1 6-9-16,5 11-4 15,6 2-1-15,13 2 2 16,5-5 0-16,18-13 1 15,6-6-7-15,11-10-53 16,7-1-53-16</inkml:trace>
  <inkml:trace contextRef="#ctx0" brushRef="#br0" timeOffset="70915.97">20989 798 808 0,'1'3'274'15,"2"1"-257"-15,1 1-17 16,6 2 2-16,-1-2 1 15,2 0 13-15,-4 0 15 16,0 0 7-16,-1 0-1 16,0 3-12-16,0 1-13 0,-8 3-8 15,-2 2-1-15,-3 3 1 16,-1 1 0-16,-3 2 0 16,-2 2 1-16,-6 0-1 15,-3 0 0-15,3-1-2 16,1-2 1-16,5-1-1 15,3-5-1-15,5-1 1 16,3-2-2-16,3-1 4 16,5 2 2-16,9-5 5 15,5 3 0-15,8-8-1 16,6 1-2-16,2-6-22 16,5-6-54-16</inkml:trace>
  <inkml:trace contextRef="#ctx0" brushRef="#br0" timeOffset="71232.92">21308 724 903 0,'0'5'299'0,"0"6"-300"0,0 0 0 0,1 8 1 16,1-3 2-16,2 0 1 16,3 5 0-16,2 2 2 15,2 3 0-15,0 8-1 16,-1 5-1-16,-4 5-1 16,-2 1 0-16,-3-1 2 15,-4-3-1-15,-2-11 2 16,-3-1-1-16,-3-9 1 15,3 1 0-15,-6-6 1 16,-2 0-4-16,-1-1-95 16</inkml:trace>
  <inkml:trace contextRef="#ctx0" brushRef="#br0" timeOffset="72569.88">20425 1996 324 0,'0'0'117'0,"1"0"-76"15,0 0 23-15,-1 0 42 16,0-1 14-16,0 0 12 16,0 0-22-16,0 0-30 15,0 0-7-15,6 0-20 16,4 1-8-16,28 0-9 15,-21 0-4-15,4-1-1 16,3 0 0-16,0 1-6 0,5 2-3 16,-6 2-11-16,1 1-3 15,-8 3-6-15,-6-1-1 16,-10 7 0-16,0 6 0 16,-10 5 1-16,-2 4 1 15,-7 4 1-15,-3-1-1 16,-6 0 0-16,0-3-1 15,2-3 0-15,2-3 1 16,6-4-2-16,5-3 1 0,7-6-1 16,2-4 1-16,7-5 1 15,6 1 1-15,10-4 1 16,5 0-1-16,10-5-1 16,3-4-2-16,3 3 0 15,2 3-5-15,-3-1-41 16,-1 2-46-16</inkml:trace>
  <inkml:trace contextRef="#ctx0" brushRef="#br0" timeOffset="73433">21692 822 822 0,'1'-4'318'15,"-1"-6"-250"-15,2 6 9 16,-1 3-5-16,1 1-29 16,-2 0-1-16,0 0-37 15,5 3-4-15,12 8 5 16,25 36 2-16,-19-6 3 16,-2 9 0-16,-1 22-2 15,-1 9-1-15,-8 18-3 16,-4 11 1-16,-12 7 0 15,-8 2 0-15,-6 1 1 16,-2-10 0-16,0-12-1 16,-1-8 1-16,-7-20-3 15,-5-4 1-15,-5-9-1 16,-8-7-6-16,-2-8-36 0,-2-4-56 16,-2-6-64-16,2-1-44 15</inkml:trace>
  <inkml:trace contextRef="#ctx0" brushRef="#br0" timeOffset="73998.93">22687 1565 1126 0,'2'-8'379'0,"-3"-13"-401"15,-3 0-13-15,-9-2-5 16,-8 3 0-16,-10 1 38 15,-2 5 14-15,-4 8 9 16,-3 1 0-16,-4 13-7 16,-3 8-8-16,-10 9-6 15,3 8 0-15,3 2 0 0,6 3 0 16,16-2 0 0,4-6 0-16,19-4 0 0,6-5 0 15,13-6 2-15,13-1 2 16,9-11 1-16,7-3 1 15,12-11-2-15,-1-3-1 16,3-1-1-16,-2-2 0 16,-10 4-1-16,-4-1 0 0,-9 7-1 15,-7 5 0-15,-9 9-4 16,-3 5 1-16,-9 10-1 16,-2 3 2-16,-1 9 1 15,-1 2 1-15,1 0 0 16,1-4 1-16,3-5 0 15,2-2-1-15,6-8 12 16,3-1-18-16,5-3-91 16,3 0-75-16</inkml:trace>
  <inkml:trace contextRef="#ctx0" brushRef="#br0" timeOffset="75516.72">23053 733 623 0,'6'-3'236'15,"3"-3"-178"-15,-2 1-16 16,-4 1 10-16,-3 1 11 16,-1-1 3-16,-6 2-16 15,0 1-19-15,-6 6-21 16,-2 4-3-16,-6 12-1 16,-5 7-2-16,3 7 0 15,1 7-1-15,5 3-1 16,5 4 0-16,7 4 1 15,1-2 0-15,9-4 0 16,3-5 0-16,8-15-2 16,8-4-19-16,6-12-76 15,2-6-72-15</inkml:trace>
  <inkml:trace contextRef="#ctx0" brushRef="#br0" timeOffset="75998.72">23343 764 651 0,'-1'-3'251'15,"-1"0"-171"-15,2 2-63 16,0 1 0-16,0 0 11 15,0-1 22-15,0 0 14 16,0 0-3-16,0 0-1 16,5 0-17-16,8 0-8 15,24 2-6-15,-20 4-17 16,0 5-5-16,-2 2-7 16,-2 3 0-16,-6 3 0 15,-2-2 0-15,-5 0 0 16,0 1 0-16,-3 3 1 15,-2 0 1-15,-7 2 0 16,-1 1-1-16,-3-1 2 16,-1 3-1-16,4-4 0 15,-2-1 0-15,5-2 0 0,-1-3-1 16,6-2 0-16,3-2 1 16,8-6 2-16,4 1 1 15,8-4 1-15,8 0 1 16,8-2-3-16,1-1 0 15,2-5-18-15,-1-3-16 16,-4-6-38-16,1-5-22 16,1-8-68-16,-2-2-43 0</inkml:trace>
  <inkml:trace contextRef="#ctx0" brushRef="#br0" timeOffset="76282.98">23779 690 462 0,'-2'0'244'0,"-1"-1"-9"0,3 5-207 15,0-4-21-15,0 0 11 16,0 0 17-16,0 8 25 16,13 22 6-16,0-16-9 15,4 4-15-15,2 8-24 16,0 1-7-16,-5 7-7 15,-3 1 0-15,-8 4-1 16,-2 2 0-16,-1 0 2 0,-5-3 0 16,2-11 1-16,-2-1 0 15,-2-7 1-15,-2-2 0 16,-4-3-12-16,-2 1-47 16</inkml:trace>
  <inkml:trace contextRef="#ctx0" brushRef="#br0" timeOffset="78148.89">23131 2058 811 0,'4'-1'279'0,"8"2"-255"16,2 0-21-16,2 0 0 15,-1 1 3-15,-1-2 17 16,1 2 10-16,-2 1 4 15,5 3-1-15,-7 1-16 16,-4 3-10-16,-7 4-3 16,-5 0-1-16,-2 7-1 0,-4-1 0 15,0 5-1-15,-2 3-2 16,-3-2 1-16,0 0-1 16,1-6-1-16,-1-1 1 15,5-4 0-15,5-2-1 16,5-5 1-16,2-1 5 15,6-4 16-15,3 0 9 16,5-3 9-16,3-2-3 0,7-1-15 16,4-1-7-16,3-2-10 15,4 0-3-15,-1-4-14 16,-3-2-51-16</inkml:trace>
  <inkml:trace contextRef="#ctx0" brushRef="#br0" timeOffset="78482.89">23937 1986 847 0,'-6'4'289'16,"-3"2"-267"-16,0 2-22 16,-7-1 0-16,-1-2 1 0,0 0 1 15,-3-3 18-15,4 1 9 16,7-2 23-16,2 0 13 16,3-2-1-16,4-1-4 15,2-1-20-15,-2 3-15 16,0-1-16-16,3-1-4 15,10 0-1-15,21-29-13 0,-20 22-65 16,1 2-53 0</inkml:trace>
  <inkml:trace contextRef="#ctx0" brushRef="#br0" timeOffset="79149.87">24274 1829 684 0,'-4'-6'249'16,"-8"-6"-215"-16,1 0 39 15,2 1 10-15,-1-2 30 16,3 0 22-16,4-1-33 0,3 1-21 16,10 1-32-16,5 2-19 15,7-1-19-15,5 4-1 16,-2 3 1-16,2 3 0 16,1 7-3-16,-4 5-2 15,-3 5-6-15,-4 5-1 0,-8 7 0 16,-6 0 1-16,-5 5 0 15,-8 2 1-15,-5-2 0 16,1 0 0-16,-4-3 1 16,-1-5 0-16,5-8 1 15,1-2 0-15,7-9 1 16,3-3 2-16,4-3 4 16,3-3 0-16,5-5 0 15,4-3-2-15,2-7-4 16,0-1-1-16,3-1 0 15,1-2 0-15,1-4 0 16,1-2-1-16,-2-9 0 16,0-1 0-16,-2 2-1 15,-4 3 0-15,-3 12-1 16,-5 7 0-16,-4 11-6 16,-2 5-2-16,-8 11 0 15,-1 4 0-15,-4 12 6 0,-1 4 1 16,3 1 0-16,2-1 1 15,2-6 0-15,6-4-1 16,2-4 1-16,5-3 0 16,5-3-19-16,3-2-46 15,6-3-142-15,2-2-181 0</inkml:trace>
  <inkml:trace contextRef="#ctx0" brushRef="#br0" timeOffset="79749.81">24730 1939 598 0,'-1'-3'249'0,"-1"-2"-135"15,0-2 3-15,0 3-20 0,-1-2 6 16,0 0-9 0,2 3-17-16,1-1-22 0,1 3-13 15,-1 0-21-15,0 0-4 16,0 0-3-16,0 0-1 15,5 0-2-15,8 0-3 16,27 3-4-16,-20 2-2 16,0 5-2-16,-1 3 0 0,-7 0 0 15,-4 6-1-15,-8 0 0 16,-1 0 1-16,-9 3 1 16,-1-1 0-16,-6-1 1 15,-2 1-1-15,0 0 1 16,0 2-1-16,5 1 1 15,1 1 0-15,-5-2 0 16,1 1 0-16,-1-5-1 16,2 0 0-16,7-7 0 15,0-1 0-15,8-3 0 16,-1-4 1-16,4 3 5 16,7-4 2-16,9-3 4 15,3-2 2-15,8-4-3 16,3-2-2-16,6 0-3 15,8-1-1-15,5-1-3 16,-1 1-1-16,-6-1-1 16,-9 1 1-16,-13-2-47 0,-8 1-55 15</inkml:trace>
  <inkml:trace contextRef="#ctx0" brushRef="#br0" timeOffset="99482.92">1421 4896 1383 0,'-1'-6'485'0,"2"-9"-435"16,11 5-44-16,15 3-14 16,9 2-2-16,13 4 7 15,7 1 2-15,18 1 1 16,5-2 0-16,22 0 0 15,10-1 0-15,17-7 0 16,15 2 1-16,23-3 0 16,11 0-1-16,32 2 0 15,19 0 4-15,31 3-23 16,15 1-21-16,29 4-54 16,13 3-38-16,33 2-42 15,10 3 1-15,25 0 46 16,7-1 33-16,-1 1 66 15,26 0 21-15,16 1 7 16,8-3 2-16,9-4 11 16,-92-4 10-1,-179 1 24-15,2 1 10 0,555-5 3 0,13 1-7 16,38 2-22-16,-258 2-9 16,9 0-14-16,3-1-3 15,6-1 12-15,-1 0 12 16,-1-5 30-16,-1 4 14 15,3-6 13-15,4 2-2 16,5-1-5-16,2-5-2 16,5 2 2-16,0-4 5 0,3 2-7 15,-5 2 1-15,-6 6-7 16,-13 5-10-16,-30 12-11 16,-15 3-11-16,-34 7-23 15,-26 2-5-15,-41-1-8 16,-28 0-1-16,-58-3-1 15,-23-3 6-15,-56-5-36 16,-26-2-27-16,-45-3 475 16</inkml:trace>
  <inkml:trace contextRef="#ctx0" brushRef="#br0" timeOffset="105215.23">2677 6113 963 0,'0'-3'350'0,"4"-3"-301"16,2 1-10-16,4 1-38 0,0 2-1 16,4 0 1-1,4 2 1-15,2 0 5 0,5 1 1 16,1 7 1-16,3 1-1 15,4 9-4-15,-1 4-1 16,6 10 1-16,-3 3-2 16,0 9 0-16,-2 4 0 0,-4 8 0 15,-2 1 0-15,-11 0 0 16,-3 0 0-16,-12 1-1 16,-6-1-1-16,-10 0 0 15,-5-4 0-15,-8-9 2 16,-5-3-1-16,-4-6 2 15,-1-4 0-15,-6-2 1 16,-2-3 2-16,-5-8-1 16,-3-2 13-16,-2-10 29 15,3-3 12-15,5-7 20 16,12-6 0-16,6-8-11 16,5-5-4-16,10-8-14 15,0-1-10-15,15 1-22 16,5 3-8-16,6 5-10 15,5 2-3-15,10 8-1 16,2-2-1-16,8 2 1 16,7 2 2-16,1-1 1 15,2 2 0-15,-1 5 1 0,-1 1 0 16,-2 6-1-16,-4 2 0 16,-6 3-1-16,-3 1 0 15,-8 1-1-15,0 2 1 16,-6 0-23-16,-6-1-28 0,-4 3-77 15,-2 0-67 1</inkml:trace>
  <inkml:trace contextRef="#ctx0" brushRef="#br0" timeOffset="106315.51">4026 6131 847 0,'3'-4'436'16,"15"-6"-1"-16,8 2-410 16,20-2-25-16,5 2 1 15,11-4 0-15,1-2 0 16,2-3 1-16,6 3-1 16,-3-3 0-16,1 2 18 0,-12 2-55 15,-9 1-46-15,-16 11-215 16</inkml:trace>
  <inkml:trace contextRef="#ctx0" brushRef="#br0" timeOffset="106649.64">4226 6356 962 0,'7'11'359'15,"6"9"-268"-15,7 1-69 16,5 6-3-16,4 2 0 16,-4 1 0-16,-2 4 2 15,-5 0 0-15,-10 0-9 16,-3 3 1-16,-12 1 9 0,-6-4 11 16,-12-8 16-16,-6-3 3 15,-12-9-11-15,-10-3-10 16,-7 2-18-16,-5-5-4 15,2-4-3-15,2-1 0 16,2-8-1-16,4-3 0 16,9-5-2-16,7-7 2 15,19-10-28-15,10-3-24 0,20-7-123 16,11-2-113-16</inkml:trace>
  <inkml:trace contextRef="#ctx0" brushRef="#br0" timeOffset="106983.18">5040 6170 1199 0,'3'0'415'15,"0"-2"-368"-15,-2 2-43 16,-2 0-1-16,0-1 0 16,-5 1-1-16,-15 1 7 15,-25 12 4-15,19 6 4 0,1 8 2 16,-1 12-5-16,1 8-4 16,6 2-4-16,2 4-2 15,10 1-3-15,8-4 1 16,13 5-2-16,6-4 8 15,10-5-36-15,2-5-38 16,7-10-112-16,7-8-181 16</inkml:trace>
  <inkml:trace contextRef="#ctx0" brushRef="#br0" timeOffset="107482.03">5339 6300 993 0,'-3'3'359'16,"-3"5"-278"-16,-3 1-73 15,-1 4-6-15,-2 7 2 16,-1-3 0-16,4 13 0 16,0 0 1-16,2 0 3 15,2 3 2-15,3-4 0 16,2-1-2-16,4-8 9 15,8-2 7-15,6-12 16 16,4-4 6-16,7-8 1 16,0-7 2-16,1-7-4 0,1-3-3 15,1-4-7-15,-1-3-2 16,0-3 10-16,-3-3 8 16,-12-11 8-16,-2-2-3 15,-9-4-16-15,-6 1-9 16,-7 8-6-16,-6 4-3 15,-8 11-6-15,-1 6-2 0,-3 10-12 16,2 7-3-16,3 12-6 16,-6 5 0-16,4 11 0 15,0 5 1-15,2 1 3 16,9 7-1-16,8 3 0 16,4 1 0-16,19 3 1 15,3-10-1-15,11-6 2 16,5-5-14-16,4-10-41 15,2-3-24-15,3-8-71 16,-1-10-57-16,-3-6-254 16</inkml:trace>
  <inkml:trace contextRef="#ctx0" brushRef="#br0" timeOffset="107749.17">5781 5928 619 0,'-2'-2'324'0,"-1"-3"-107"0,5 5-65 0,-1 0-32 16,5 2-39-16,4 2-14 15,2 1-17-15,2 4-10 16,7 4-11-16,3 5-4 16,6 5-10-16,1 3-2 15,-1 0-3-15,-2 2-3 16,-5 7-3-16,-3 0-1 15,-8 13-1-15,-6 5-1 0,-14 6-5 16,-7 5-19-16,-17 2-61 16,-8-4-54-16,-8 2-245 15</inkml:trace>
  <inkml:trace contextRef="#ctx0" brushRef="#br0" timeOffset="110182.82">1929 7509 1246 0,'3'-4'439'0,"10"-4"-401"15,6-2-5-15,17-2-33 16,9-1 0-16,9-3 0 16,6-2 2-16,9 3 0 15,12-4 1-15,17 4 5 16,15 1 6-16,31 0 8 16,7 1 4-16,33-1 12 15,9-3 2-15,22-1 2 0,10-1 2 16,5-2-10-16,2 0-6 15,-7 3 0-15,-6 3-2 16,-16-1-1-16,-13 2-1 16,-21 3-10-16,-15-3-6 15,-28 8-5-15,-12 2-1 0,-27 4-2 16,-12 5 4-16,-26 5-53 16,-14 3-30-16,-27 11-130 15,-15 7-123-15</inkml:trace>
  <inkml:trace contextRef="#ctx0" brushRef="#br0" timeOffset="110916.04">2859 7983 1088 0,'6'-1'366'0,"6"-4"-356"15,7 4-7-15,3 3-2 16,0 2 1-16,4 2 21 15,1 2 14-15,4 4 16 16,5 5 1-16,0 5-17 16,0 6-15-16,1 9-15 15,-4 4-2-15,-6 4-2 16,-3-1 0-16,-9-2 0 16,-5 0 0-16,-8-3 1 15,-6 0 1-15,-12-1 1 16,-7 0 0-16,-15-1-1 0,-4-2 0 15,-10 0-1 1,-3-4 1-16,4-11 5 0,2-5 15 16,5-9 26-16,1-8 14 15,4-7 23-15,8-2-4 16,7-13-13-16,6-5-11 16,17-11-27-16,7-6-13 15,19 1-16-15,10 3-4 16,16 10-3-16,7 0 0 15,13 12 1-15,7 6 0 16,2 3 0-16,2 8 0 0,-7 2 0 16,-11 2-1-16,-10 8-7 15,-5 0-10-15,-12 5-32 16,-3 0-21-16,-6 6-69 16,-6-3-67-16</inkml:trace>
  <inkml:trace contextRef="#ctx0" brushRef="#br0" timeOffset="111634.02">4607 7988 1322 0,'0'-3'489'16,"-3"-4"-375"-16,2 1-80 0,-5-3-26 15,1 1-5-15,-5 2-6 16,-4 2-1-16,-4 6 0 16,-6 4-1-16,-3 9 4 15,-1 6 1-15,0 10 1 16,4 3 1-16,6 9-1 16,4 3-1-16,7 2 0 15,5-4-1-15,8-5-1 16,2-5 0-16,11-9-6 15,3-1-5-15,7-9-7 16,9-4-6-16,7-13 3 16,3-7 5-16,0-13 11 15,-1-4 6-15,-4-4 11 16,-3-3 3-16,-6-7 10 16,-5-2 5-16,-9-8 5 0,-8-3 0 15,-10-2-4-15,-7-1-3 16,-11 2-4-16,-2 3-1 15,-5 3 7-15,-6 7-2 16,2 12-9-16,-2 8-2 16,-6 16-15-16,1 8-3 15,-10 15-2-15,-4 6-1 16,3 16 1-16,0 2 1 16,9 3 1-16,7-1 1 0,10-7 0 15,6-3 0-15,9-7-2 16,1-3 1-16,10-6 0 15,6-3 0-15,12-2 3 16,7-3-4-16,10-2-30 16,4-3-30-16,3-6-141 15</inkml:trace>
  <inkml:trace contextRef="#ctx0" brushRef="#br0" timeOffset="111999.06">5078 7482 946 0,'1'-5'460'0,"-3"-12"-56"0,1 6-373 16,6 8-28-16,-5-4 0 16,1 8 1-16,-1 4-1 15,-3 2 7-15,0 8 3 0,-5 9 8 16,0 5 4-16,-2 6-1 16,2 4-4-1,6 3-9-15,2 0-3 0,7 3-6 16,4-2 1-16,4-4-1 15,7 1-1-15,6-5-1 16,4-3-31-16,6-6-98 16,-1-5-62-16</inkml:trace>
  <inkml:trace contextRef="#ctx0" brushRef="#br0" timeOffset="112267.05">5413 7579 1238 0,'-2'0'423'16,"4"-1"-400"-16,0 4-14 16,-2-3 5-16,0 0 8 15,0 0 19-15,5 13 15 16,13 25 7-16,-13-19-6 15,-2 1-14-15,-2 4-14 16,1 6-20-16,1 2-3 16,1 4-4-16,2-3 8 0,6 1-43 15,-2-5-37 1,-2-5-167-16</inkml:trace>
  <inkml:trace contextRef="#ctx0" brushRef="#br0" timeOffset="112618.23">5633 7519 887 0,'-1'-5'355'0,"0"-2"-219"15,1 4-82-15,0 0-26 16,0 3-2-16,0 0 8 15,0 0 14-15,0 0 16 16,4 2-1-16,11 0-11 16,24 31-14-16,-15-17-21 0,1 3-7 15,2 5-5-15,-1 5-3 16,-7 1-1-16,-4 2 0 16,-3 7 0-16,-3-1 0 15,-2 0 1-15,-5-2 0 16,-6-8 1-16,0 1-1 15,-10-7 0-15,0 4 2 0,1-6-24 16,-3-2-31-16,-2-2-131 16</inkml:trace>
  <inkml:trace contextRef="#ctx0" brushRef="#br0" timeOffset="113649.32">4978 8508 743 0,'4'-2'293'0,"2"-4"-198"15,1 1-34-15,0 1 4 16,-4 1 1-16,2 3 40 15,-3-3 22-15,1 0 3 16,-2 2-6-16,-1 0-37 16,0 0-20-16,0 0-26 15,0 0-6-15,0 0-8 16,0 0-1-16,0 0-2 16,0 1-2-16,0 0-6 0,0 0-3 15,2 4-5 1,6 17-1-16,17 26-5 0,-17-16 1 15,-2 3-3-15,-6-5 1 16,5 4-2-16,-3-5 0 16,-1-1-7-16,6 3-16 15,-6-2-54-15,0-2-47 0,1-4-173 16</inkml:trace>
  <inkml:trace contextRef="#ctx0" brushRef="#br0" timeOffset="114199.11">5268 8492 1080 0,'2'-2'403'0,"2"0"-276"0,6 1-124 16,4 0 3-16,0-1 12 0,4 0 3 16,2 2 29-16,-1-1 1 15,4 2-11-15,0 4-1 16,-4 3-28-16,-1 4-6 15,-1 5-4-15,-7 1 0 16,-2 4-1-16,-3 3 0 16,-7 1 2-16,-2 2-1 15,-6 1 0-15,-1-2 1 0,-6 0-1 16,3-1 1-16,2-4-1 16,1 1 0-16,3-7 0 15,0-4-1-15,8-7 0 16,-1-1 0-16,5-4 1 15,5 0 2-15,2-4 0 16,8-6 1-16,4-3-2 16,1-2-1-16,8-3-1 15,-3 1 0-15,4 1-1 16,2 1 0-16,-5 4 0 16,-3 0-5-16,-5 6-26 15,-6-1-21-15,-6 6-58 16,-3 0-44-16,-3 0-245 15</inkml:trace>
  <inkml:trace contextRef="#ctx0" brushRef="#br0" timeOffset="115899.93">7178 7152 747 0,'-1'0'278'16,"-2"4"-211"-16,2-2-45 15,0-2 10-15,0 0 19 16,1 0 37-16,0 0 18 16,0 0 4-16,0 0-9 15,1 2-21-15,3 4-7 0,-1-5-20 16,9 2-6 0,22 20-6-16,-24-26-6 0,8 3-5 15,-4-4-2-15,8 0-8 16,4 3-4-16,4-5-3 15,5-1-3-15,4-1-5 16,-2-2 0-16,-2 4-3 16,-2 1-2-16,-11-1-3 15,-6 2-20-15,-7 1-70 16,-3 1-84-16</inkml:trace>
  <inkml:trace contextRef="#ctx0" brushRef="#br0" timeOffset="116216.28">7077 7471 1063 0,'1'1'379'15,"3"-2"-319"-15,4 1-8 16,9-7 35-16,5-1-2 15,13 1 9-15,4-4-6 16,9-1-31-16,4 0-13 16,8-1-24-16,3 1-11 0,3 3-5 15,-4-1-1-15,-11 3 1 16,-10 1-1-16,-15 3 0 16,-3-1 0-16,-9 4-3 15,-3 0 0-15,-6 0-25 16,-4 1-21-16,-5 2-75 15,-5 1 45-15</inkml:trace>
  <inkml:trace contextRef="#ctx0" brushRef="#br0" timeOffset="123548.66">4570 8129 725 0,'0'-1'342'0,"-1"-1"-137"16,1 2-115-16,0 0-83 15,0 0-7-15,0 0 2 16,0 0-1-16,0 0 13 15,0 0 19-15,2 0 37 16,3-1 18-16,3-2 8 16,22-15-14-16,-19 10-33 15,2-3-16-15,5 2-21 16,6-2-6-16,8-1 0 16,6 5-6-16,6 1-462 15</inkml:trace>
  <inkml:trace contextRef="#ctx0" brushRef="#br0" timeOffset="129399.63">10564 7030 104 0,'0'-4'84'0,"3"-2"21"0,-3 0-5 16,2 1-11-16,-2 0-6 15,0-1 0-15,0 0 0 16,0 0 0-16,1-1-1 0,2 1-10 16,-1-1-4-16,-1 1-12 15,-1 3-3-15,0 0-5 16,-2 0-4-16,1 2-2 15,1 0-1-15,-1 0-3 16,0 0-1-16,0 1-2 16,0-1 0-16,1 0 1 15,-1 0 1-15,0 0-2 16,0 0-2-16,0 0-9 16,0 1-4-16,0-1-8 15,1 0-2-15,-1 0-6 16,0 0-2-16,0 0-1 15,0 0-1-15,0 1 1 16,0-1 0-16,1 1 0 16,-1 0 0-16,0 0-1 15,0 0 0-15,-3 1 0 16,-4 3 0-16,-19 19 0 16,21-14 0-16,1 1 0 0,-1 1 0 15,0 2 0-15,-2 0 0 16,-1 1 0-16,1 0 0 15,1-1 0-15,-2 1 1 16,2 0-1-16,-2 0 0 16,1 2 0-16,-3 0 0 0,2 0 0 15,0 1 0-15,0 1 0 16,1 1 0-16,0 3 0 16,1 1 0-16,2 1-1 15,0 3 1-15,1 3 0 16,-2 2 0-16,3 4 0 15,0 0 0-15,0-1 0 16,2-1 0-16,2-7 0 16,2-1 0-16,3-3 0 15,3 0 0-15,0 0 0 16,1 1 0-16,2-5 1 16,1-1-1-16,0-2 1 15,3-1 1-15,1-1-1 16,0 1 1-16,1-2-1 15,0-1 1-15,-4-3-1 16,-1 0 1-16,-2-2 0 16,2 0 1-16,0-2 0 0,-2-2-1 15,2-1 2-15,-3-1 1 16,2-1-1-16,-1-3 1 16,-3 1-1-16,2-2-1 15,-2 1-1-15,1 1 1 16,-2 0 0-16,-1 0-1 0,-2-2 1 15,-1 2 0 1,-1 0 0-16,1 0 1 0,-3 2 1 16,0-1-1-16,0 1 1 15,0-1-1-15,0 0-1 16,0 0 0-16,0 0 0 16,0 0-1-16,0 0 0 15,0 1 1-15,0-1 0 16,0 0 0-16,0 0 1 15,0 0-1-15,0 0 2 16,0 0 0-16,0 0-1 16,0 1 1-16,0-1 1 15,0 0 0-15,0 0-1 16,0 0 1-16,0 0-1 16,0 0-1-16,0 1 1 15,0 0 0-15,0 0 6 16,0-1 2-16,0 1 0 15,0-1 0-15,0 1-7 0,0-1-2 16,0 0-2-16,0 1-2 16,0 0-3-16,0 0 1 15,0 0-43-15,0 0-46 16</inkml:trace>
  <inkml:trace contextRef="#ctx0" brushRef="#br0" timeOffset="130516.9">10517 6926 744 0,'-5'-6'318'0,"-5"-7"-207"0,2 4-8 15,6 3-95-15,0 0-7 16,4-1-1-16,0 0-2 16,2 0 2-16,-1 1 3 0,1-1 1 15,2 0 1-15,2-2 7 16,0-3 2-16,1-3 8 15,0 0 3-15,5-4 0 16,6-4-1-16,7-2-5 16,4-2-4-16,10 0-6 15,5 1-1-15,7 5-3 16,1 1-2-16,1 7-2 16,0 3-1-16,3 5 0 15,2 3 1-15,3 4-1 16,1 3 0-16,-5 6 0 15,0 3 0-15,-5 1 0 16,-1 3 0-16,1 0 0 16,-1 2 0-16,-1 0 1 15,-5 4-1-15,-4 1 1 16,-3 1 0-16,-3 3-1 16,-1 2 0-16,0 6 1 15,-4 2 0-15,0 12 0 0,-3 5 1 16,-9 2-1-16,0 2 1 15,-6 0 0-15,-6-6 0 16,-3 5 1-16,-3-1 0 16,-4-1 1-16,-1-1-1 15,-4-3 0-15,-3-4 0 0,-3-3 0 16,-4 1 1-16,-4-2 1 16,-3-1 2-16,-3 0 3 15,1 0 3-15,-1-6-1 16,1-2 0-16,-3-4-5 15,3-5-2-15,0 1 0 16,0-3-1-16,-1-3 0 16,-2 0 1-16,-6-2 1 15,-1-3 4-15,-4 0 7 16,-1-4 2-16,1-2 3 16,1-1-2-16,-2-5-4 15,6 0 0-15,-1-5-3 16,2-3-1-16,2 1-4 15,-5-2-2-15,1 1-2 16,-2 0 1-16,2 3 2 16,2 0 1-16,0 2 1 15,4 2 0-15,-1-2-5 16,0 0 7-16,-2-6 11 0,-4-2 1 16,2-3 5-16,2-1-7 15,6-1-4-15,1-1 0 16,5-3 0-16,-1-1-1 15,5-3-4-15,0-1-2 16,4-1-5-16,2 1-2 16,3 0-3-16,1-2 0 0,6 2-28 15,1 0-39-15,7-1-255 16</inkml:trace>
  <inkml:trace contextRef="#ctx0" brushRef="#br0" timeOffset="130799.43">10641 7901 809 0,'-1'-2'259'15,"-1"-4"-312"-15,2 1-42 0,2 3-9 0,0 1 15 16,-2 1 55-16,0 0 23 16,0 0-3-16,0 0-154 15</inkml:trace>
  <inkml:trace contextRef="#ctx0" brushRef="#br0" timeOffset="140383.63">17435 6739 775 0,'2'-7'379'0,"3"-6"-72"0,-2-1-263 0,5 1-29 16,1 0-12-16,3 2 0 15,3-1 9-15,0 0 9 16,5 1 14-16,0-1 4 15,3 1-4-15,2 3-7 16,5 2-12-16,2 2-3 16,2 2-3-16,1 0-2 0,-2 2 0 15,6 0 3-15,3 5 6 16,1 1 2-16,8 6-2 16,-1 4-3-16,2 5-9 15,-1 4-3-15,-2 4-2 16,-4 3 1-16,-1 2-1 15,-3 3 1-15,1 0 0 16,-3 3 0-16,-4 1-1 16,-2 2 0-16,-6 7 1 15,-1-3-1-15,-4-1 2 16,-1 3-1-16,-5-7 2 16,-2 3 0-16,-2 0-1 15,1-1 1-15,-3 3-1 16,0-1 1-16,-5-2 0 15,0 1 0-15,-5-7-1 16,0-1 0-16,-4-1 0 16,-4-2 0-16,3 0 0 0,-3 0 0 15,0-1-1-15,-2 0 0 16,-3-2 0-16,1-2 0 16,-1-3 1-16,-2-1-1 15,-1-5 1-15,-2-1 0 16,-5-1 0-16,2-1 1 15,-6 0-2-15,1 0 0 16,-2-2-1-16,-1 2 0 0,2-3-3 16,-2-2-20-16,5-3-61 15,0 0-78-15</inkml:trace>
  <inkml:trace contextRef="#ctx0" brushRef="#br0" timeOffset="140566.57">18422 8168 1692 0,'2'4'553'0,"-2"1"-599"0</inkml:trace>
  <inkml:trace contextRef="#ctx0" brushRef="#br0" timeOffset="142465.65">10902 6073 377 0,'1'-1'173'0,"1"-3"-73"0,-1-1-23 0,3-1-20 15,-1-1-1-15,0-1-6 16,0 2-5-16,-5 0-15 15,2 1-8-15,1 1-3 16,0-1 5-16,3 4 15 16,-4-1 8-16,2 3 4 15,-2-1-5-15,0 0-17 16,0 0-9-16,-1-1-16 16,0 0-3-16,0 0 5 15,1 1 14-15,0 0 23 16,0 0 5-16,0 0-1 15,0 0-12-15,0 0-23 16,0 0-6-16,0 0-4 16,0 0-1-16,0 0 0 15,0 0 1-15,0 0 1 0,0 0 0 16,0 0 3-16,0 0 0 16,0 0-1-16,0 0 0 15,0 0-2-15,0 0-1 16,0 0 3-16,0 0 0 15,0 0 13-15,0 0 3 16,0 0 3-16,-1 0 0 0,1 0-8 16,0 0-1-16,0 0 5 15,0 0 1-15,0 0-3 16,0 0-3-16,0 0-12 16,0 0-2-16,9 0-1 15,27 0 0-15,-19 1 0 16,2 1 0-16,1 5 0 15,-1-1 0-15,-2 1-1 16,-1 2 1-16,1 0-1 16,-3 0 0-16,-2 2 0 15,-2 2 1-15,-5 4-1 16,-1 2 0-16,-6 3 1 16,-4 1 0-16,-3 2 0 15,-3 1 0-15,1 2 1 16,-2-2-1-16,1-1 1 0,1-3 0 15,-1-2 0 1,2-3 0-16,1-2-1 16,2-3 1-16,2-3-1 0,3 0 0 15,2-2 0-15,0-1 0 16,3-2 1-16,3 0 0 16,7-3 1-16,6 0 1 15,9-5 0-15,4-3 0 16,3 1-1-16,-1-1 0 0,-1-2 0 15,-2-1-1-15,-1 0 0 16,-2 0 1-16,1-2-1 16,-2 3 2-16,-3-3 2 15,-1 1 1-15,-7 4 1 16,-6 0 0-16,-3 3-2 16,-3 1-1-16,-3 3 0 15,0-1-1-15,-1 0-1 16,-1 1 0-16,0 0-25 15,0 0-62-15</inkml:trace>
  <inkml:trace contextRef="#ctx0" brushRef="#br0" timeOffset="143815.51">17491 6693 1153 0,'-1'-5'475'0,"-1"-5"-301"0,0 5-165 0,2 5-95 16,0 0-5-16,0 0 22 15,0 0 37-15,-1 0 31 16,0 0 3-16,0 0 10 16,-5 9 3-16,-21 29-1 15,13-19-2-15,-4 8-5 16,-2 3-3-16,-5 9-4 0,-2 5 1 16,-4 2-1-16,1 4 1 15,2 1 0-15,3 4-1 16,4 0 1-16,2-1-1 15,8 3 0-15,3-4 1 16,9 3 0-16,3 3 1 0,11-5 2 16,6-1 1-16,13-2 3 15,8-3-1-15,7 1 1 16,2-2 0-16,2-4 6 16,-2-4 7-16,7-4 3 15,1 0 1-15,2-5 4 16,0-4-4-16,-1-1 1 15,-1-3-3-15,-2 1-12 16,-2-2-4-16,-3-3-5 16,-5 0 0-16,-8-5 0 15,3-1-1-15,-9-8 1 16,1-2 1-16,-3-5 1 16,-5-4-8-16,2-1-21 15,-3-4-23-15,-1-1-97 16,-2-2-277-16</inkml:trace>
  <inkml:trace contextRef="#ctx0" brushRef="#br0" timeOffset="145100.66">17703 5915 924 0,'-1'-9'355'0,"1"-7"-230"0,3 4-111 16,-1 1-8-16,2 0-3 16,0 2 11-16,-1-2 37 15,-2 1 19-15,1 3 24 0,-2 0-5 16,0 5-37-16,-1-1-20 15,0 3-26-15,1 0-6 16,0 0-4-16,0 0 1 16,0 0-1-16,1 4 2 15,1 18 1-15,0 26 0 16,-2-15 1-16,0 2 0 0,2-1 0 16,1-3 0-16,3-7 1 15,-2-4-1-15,1-4 2 16,1 0-1-16,0-2 0 15,1-1 0-15,-2-2 0 16,3 3 14-16</inkml:trace>
  <inkml:trace contextRef="#ctx0" brushRef="#br0" timeOffset="147050.69">11949 7504 904 0,'0'-1'345'0,"-4"1"-233"0,7 0-146 15,-3 0-11-15,0 0-8 16,0 0 14-16,0 0 25 16,0 0 5-16,0 0 29 15,0 0 12-15,0 0 15 16,0 0 7-16,0 0-12 15,0 0-5-15,0 0-7 16,0 0-2-16,3 0-1 16,9 0-2-16,27-6-5 15,-16 0-2-15,10 2-9 16,4 2-2-16,9-1-4 16,3 2-1-16,6 0 0 15,1-2 0-15,7-1 10 0,1-1 6 16,7-2 8-16,9 1 2 15,-1 3-8-15,6 0-6 16,0 0-7-16,2 2-2 16,2-5-1-16,0-1-1 15,0-1 10-15,1-2 3 16,0 3 1-16,1 1 0 0,-1 0-8 16,2 5-3-16,1-1-2 15,2 2-1-15,0 0 0 16,-1-3 1-16,-4-1 0 15,0-3-1-15,-4 0 0 16,0 1 6-16,-2-1 6 16,0 2 1-16,-1 0 2 15,1 0-7-15,0-1-1 16,-1 0 2-16,-3 0 0 16,3 0 1-16,-2 1-5 15,-1 1-3-15,2 1-1 16,-5 0-1-16,3 0-1 15,-4 0 1-15,-5 0-1 16,1-1 1-16,-2 1 0 16,2 2-1-16,-4-2 1 15,1 3-1-15,-3-4 1 16,-4 2-1-16,4-2 1 16,-5-1-1-16,-2 3-1 15,-3-1 1-15,-3 2-1 0,-1-2 0 16,-3 3 1-16,3-1-1 15,-1 2-1-15,-2 0 1 16,-5 0-1-16,1 0 1 16,-3-2-1-16,-3-1 1 15,5 2 0-15,-6 0 0 0,-1 0 0 16,1 0-1-16,-4 1 1 16,-1-1 0-16,-6 0-1 15,-3 0 1-15,-3 1 0 16,0 0 0-16,2-1 1 15,-2 0-1-15,-3 0 0 16,-1 0 0-16,-6-2 0 16,0 2-1-16,-2-1 0 15,-3 1 0-15,-2 0 0 16,-1 0-2-16,-1 1-3 16,-2-1-14-16,0 0-69 15,0 0-65-15</inkml:trace>
  <inkml:trace contextRef="#ctx0" brushRef="#br0" timeOffset="147816.47">17004 7056 635 0,'3'0'333'0,"-3"-1"-96"0,0 0-100 16,0 0-28-16,2-1-43 15,4 0-10-15,-2-1 0 16,2 0 4-16,20-14 4 16,-22 13-5-16,1 2-17 15,0 0-10-15,-2 2-16 16,2 1-6-16,1 4-10 15,0 7 0-15,1 5-1 16,3 5 1-16,0 5 0 16,0 0 0-16,2 2 1 0,-3-7 0 15,-1-3-1-15,2-1 1 16,-2-3 0-16,-1-2-4 16,2-4-23-16,-5-3-15 15,1-6-21-15,-2 0-5 16,0-4-5-16,0 2-2 15,-3 1-8-15,0 0-3 0,0 0 18 16,0 0 15-16,0 0 30 16,0 0 10-16,0 1 9 15,0-1 3-15,-1 0 2 16,0 0 3-16,1 1 6 16,-1 0 6-16,-8 4 16 15,-23 24 8-15,18-10 9 16,-3 3-3-16,0 1-9 15,1 3-7-15,1 1-7 16,3 0-3-16,0-2 0 16,3-2-1-16,3-2-2 15,-1-1-2-15,3-3-5 16,-3-3-3-16,5-1-4 16,-3-4-1-16,1-2-2 15,1 0 10-15,-1-5-58 16,-3 1-64-16</inkml:trace>
  <inkml:trace contextRef="#ctx0" brushRef="#br0" timeOffset="150883.07">10646 9393 1121 0,'-1'-5'489'0,"-4"-6"-245"0,0-1-123 0,4 6-95 16,0 1-3-16,2 5-9 16,1 2-11-16,-2-2-4 0,0 0-1 15,3 20 5-15,0 32 4 16,-9-11 2-16,0 5 0 16,0 5-3-16,0 1-1 15,3 0-3-15,2-2-1 16,1-10-1-16,5-7 0 15,5-9-3-15,7-3 0 0,7-11-1 16,5-2 0-16,9-7 2 16,3-4 1-16,0-10-3 15,3-1-3-15,-5-8-2 16,-1-2 0-16,-4-2 4 16,-5-2 2-16,-7 4 4 15,-6 2 2-15,-7 2 6 16,-4 0 5-16,-5 2 13 15,-4 1 4-15,-4 3 7 16,0 1-3-16,-3 4-7 16,2 3-5-16,-1 4-13 15,-2 2-5-15,-3 7-6 16,0 4-2-16,-2 8 1 16,5 6-1-16,1 2 2 15,2-1-1-15,3-4 0 16,1-5 0-16,7-4-3 15,4-3-1-15,3-4 0 0,0-1 1 16,6-8-1-16,0-2-2 16,5-9-11-16,2-3-5 15,-1-1-3-15,-1-2 2 16,-1 3 12-16,-1 1 7 16,-5 2 6-16,0 4-1 15,-4 5 1-15,-3-1-1 16,-1 7-1-16,-2 3 0 0,0 3 1 15,-1 2 1-15,1 2 0 16,-1 1 0-16,2 0 0 16,-1-1 0-16,1-2 0 15,0-2-1-15,0-2 1 16,1-2-1-16,-1-3 1 16,1 0 0-16,4-2 1 15,0-1 0-15,1-2 0 16,3 1-1-16,-2 0 0 15,0-1 0-15,-1 4-1 16,-1 1 0-16,-3 1 0 16,-1 3-1-16,1 7 0 15,-4 0 1-15,5 4-1 16,-2 5 1-16,-3-6 0 16,3 2 0-16,-2-8 0 15,0-5 1-15,1-1 0 16,0-4 0-16,0-2 0 15,0-2 0-15,1-1 0 0,0-5-2 16,2 0-1-16,-1-1 0 16,2-2 3-16,-1 1 0 15,0 0 2-15,-1-1 3 16,1 3 3-16,0 1 1 16,-1 0 2-16,0 0 0 0,-2 0 0 15,0 1-1-15,0-1-3 16,1 2-2-16,0 0-2 15,-1 1 0-15,-1 3-2 16,0 0 0-16,0 1-1 16,0 1 1-16,-1 1 0 15,-1-1 1-15,-1 3 0 16,0-1 1-16,0 1 1 16,0 0 0-16,0 0 2 15,0-1 1-15,0 1 4 16,0 0-1-16,0 0 1 15,0 0-3-15,0 0-4 16,0 0-2-16,0 0-2 16,0 0 0-16,0 0-1 15,3 10 1-15,11 35-1 16,-7-14 1-16,1 10 0 16,1 4 0-16,1 5 0 15,-3-2-1-15,3 3 1 0,-3 3 0 16,-4 5 0-16,-2 1 0 15,-5-1 0-15,-2-7 1 16,-5-5 3-16,-3-4 0 16,-4-7 1-16,-2-2 0 15,-3-7 1-15,1-3-1 16,-3-9 0-16,-1-3-1 0,2-10-2 16,8-9 0-1,8 4-2-15,0 0-2 0,-21-25-4 16,3-6-2-16,7-11-7 15,10 5-8-15,11-2-13 16,3 0-2-16,10 2-2 16,0 0 5-16,3 3 15 15,3 3 4-15,1 3 7 16,5 4 1-16,1 4 2 16,2 2 1-16,-2 3 3 15,-1 0 1-15,0 3 1 16,-2-2 0-16,-2 4 0 15,-2 0 1-15,-4 0 1 16,-2 2 2-16,-6 0 1 16,0 0 1-16,-6-1 3 15,2 1 0-15,-2 2 3 16,-3 0 0-16,0 2-1 0,-5-2 1 16,1 0-4-16,-1 0-1 15,-2 3-3-15,-1 3-2 16,0 3-1-16,-1-1 0 15,-1 5-1-15,2 3-1 16,-2 3-2-16,1 2-1 16,1 3 1-16,4 3 0 0,3-1 2 15,2 0 0-15,7 1 1 16,0-7 0-16,8 2 0 16,0-3 0-16,4-5 0 15,2 1 0-15,1-6 0 16,-2-1 0-16,0-3-2 15,1-4-7-15,-2-3-21 16,0-1-17-16,-4 0-63 16,-2-3-36-16,-5-1-103 15,-3-1-51-15</inkml:trace>
  <inkml:trace contextRef="#ctx0" brushRef="#br0" timeOffset="151832.93">11888 9570 1084 0,'1'1'368'0,"5"2"-334"0,0 0-42 0,2 0 3 16,-1 1 5-16,-5-3 1 15,4 0-2-15,-5-1 27 16,-1 0 20-16,0 0 27 15,0 0 8-15,0 0-27 16,0 0-19-16,0 0-26 16,0-1-5-16,0 1-3 15,0 0 0-15,0 0-1 16,0 0-1-16,0 0-4 16,0 0 0-16,0 0-1 15,-1 0-1-15,1 0-2 16,-1 0-4-16,0 0-8 15,0 0-3-15,0 0 1 16,0 0 5-16,0 0 10 0,0 0 4 16,1 0 3-16,-1 0 0 15,0 0-3-15,-4 0-4 16,-5 1-7-16,-21 5 0 16,22-3 6-16,3 0 6 15,1-1 8-15,3 2 2 0,-1-3 2 16,0 1 2-1,2-2 10-15,0 0 4 0,0 0 6 16,0 0 2-16,0 0-4 16,1 0-2-16,0 0-2 15,0 0-1-15,0 0-5 16,0 0-4-16,0 0-7 16,0 0-4-16,2 0-4 15,7 0 0-15,25 3-1 16,-22-1 0-16,0 5 0 15,3 2 0-15,-4 2 0 16,1 3 1-16,1 2-1 16,-7 1 1-16,0 1 0 15,-1 2 0-15,-4-4 0 16,0-1 0-16,-1-2 1 16,-6-4 1-16,2 1 1 15,0-1 1-15,-4-2 0 0,4 1-1 16,-5-7-2-16,0 4 0 15,2-5 1-15,-2 0 1 16,5-1 1-16,-1-4 0 16,1-4-2-16,4 0-2 15,3-6-2-15,1-4-3 16,6-2-11-16,1-4-10 16,2 1-21-16,2 4-9 0,-3-1-33 15,-2 3-33-15,-1 5-116 16,-1 1-176-16</inkml:trace>
  <inkml:trace contextRef="#ctx0" brushRef="#br0" timeOffset="152198.99">12222 9513 1254 0,'0'-1'435'0,"1"0"-389"0,1 0-28 16,-2 0 2-16,0 1-4 15,0 0 2-15,0 0 0 0,0 0 0 16,5 14 0-16,2 30-7 16,-7-20-3-16,-2 9-9 15,1 1-18-15,1 6-51 16</inkml:trace>
  <inkml:trace contextRef="#ctx0" brushRef="#br0" timeOffset="154798.76">17703 9221 842 0,'2'-6'347'0,"5"-1"-169"0,-1 1-160 16,0 1-14-16,0 4-4 15,-4-1 0-15,-2 2 4 16,1 2 8-16,-2-2 19 15,0 0 6-15,-5 17 1 16,-14 32-6-16,6-10-19 16,0 6-5-16,2 3-5 0,1 0-2 15,11 0-1-15,2-2 0 16,13-3 0-16,6-7 0 16,9-9 2-16,4-7 1 15,7-12 3-15,4-4-6 0,9-10-30 16,5-3-17-1,2-6-20-15,-3 0 2 0,-16-3 29 16,-6-3 14-16,-12-2 32 16,-9 0 14-16,-5-2 19 15,-6 1 8-15,-9 2 6 16,-4 4-10-16,-8 4-17 16,-1 4-8-16,-10 5-18 15,-1 4-2-15,-5 5-2 16,-2 4 1-16,0 7-1 15,3 1 0-15,5 4 0 16,3-1 0-16,9-2-3 16,3 0 0-16,6-4-2 15,7 0-1-15,7-6 0 16,6-2 0-16,11-9-6 16,3-4-5-16,6-6-8 15,3 0 1-15,-1 1 0 16,-1 1 5-16,-6 4 9 0,-4 2 2 15,-8 6 7-15,-2 4-1 16,-2 8 0-16,-1 4-1 16,-1 3 0-16,1 3 2 15,-4-1 1-15,-4 2 0 16,2-3 0-16,-2-1 1 0,2-6-1 16,1-6 8-16,2-7 14 15,-1-5 0-15,2-11 2 16,3-1-10-16,-2-5-11 15,0 0 7-15,-4 1 8 16,-1 2 2-16,-1 6-1 16,-2 1-8-16,1 6-12 15,-2 5-5-15,1 6-1 16,0 4 0-16,-1 8 4 16,-1-1 2-16,0 1 1 15,1 0 1-15,3-3 0 16,1-1 0-16,2-6 3 15,1-3 1-15,3-8 0 16,3-6 1-16,4-6-11 16,0-2-3-16,0-2-1 15,-4-1 2-15,-4 2 8 16,-2 0 6-16,-4 5 4 16,-1 4 2-16,-2 5-5 0,-3 7-3 15,-2 10-3-15,-2 5-2 16,-3 15 1-16,-1 6 2 15,-1 15 0-15,3 8 0 16,5 7-1-16,3 3 0 16,-2 3-1-16,-2-2-7 15,-3-2 28-15,-3-3 7 0,-2-9 4 16,-2-6 10 0,-1-8-28-16,1-7-3 0,-3-10-3 15,1-6-1-15,1-10 6 16,0-5 2-16,-2-6 6 15,1-7 0-15,-7-11-6 16,3-3-4-16,3-10-6 16,1-2-1-16,6-9-3 15,4-5-4-15,7-10-6 16,3-1-6-16,14 0-1 16,1 3 3-16,8 7 3 15,7 5 3-15,3 5-1 16,3-1 0-16,5 5 3 15,-3-1 3-15,-6 3 1 16,-3 4 2-16,-10 6-2 16,0 4 0-16,-2 5 1 15,-3 4-1-15,-5 3 2 16,-8 2 2-16,-5 2 0 0,0 1 1 16,-4 1-1-16,3-1-1 15,0 1-1-15,0 0-2 16,-11 2 0-16,-23 15 0 15,18-4-2-15,1 4 1 16,9 6 0-16,-1 1 0 0,6 3 0 16,0 0 0-16,4-2-1 15,6-1 1-15,5-2-3 16,10 0-8-16,0-8-28 16,1-1-14-16,2-11-30 15,-4-3-18-15,2-7-26 16,0-5-8-16,-3-7 16 15,-2-5 25-15,-4-5 54 16,0-1 22-16,-5-6 19 16,-2 1 3-16,-1 3 16 15,-1 4 12-15,-1 11 21 16,0 6 7-16,-2 7 6 16,0 2-6-16,-1 3-16 15,1 1 1-15,-3-1-1 16,0 0 0-16,2 5 1 15,1 7-10-15,6 24-14 16,-5-23-4-16,0 3-3 16,4 0 3-16,-1 1 3 15,0 4-1-15,-2-1-3 0,-4-1-4 16,5-1-7-16,-1-3-2 16,-3-1-1-16,0-2 0 15,-4-2-1-15,-1-2 1 16,0-5 9-16,0 1 24 15,-4-4 28-15,0-6 12 16,-1-5 4-16,0-6-20 0,4-9-28 16,2-3-12-16,5-8-19 15,3-2-8-15,4-2-31 16,3 3-32-16,3 2-96 16,0 3-56-16</inkml:trace>
  <inkml:trace contextRef="#ctx0" brushRef="#br0" timeOffset="155285.66">18976 9160 689 0,'0'-2'342'0,"3"-2"-100"0,3 1-229 16,5 2-72-16,0 1 1 15,-1 1 44-15,-2-1 35 16,-2 3 58-16,-2-1 17 15,1-2 25-15,1 0 2 0,-1-1-24 16,1-1-12-16,2 0-31 16,-1 0-20-16,0-2-24 15,-2 0-4-15,-2 2-3 16,-1 1-1-16,-1-1-3 16,-1 2-2-16,0 0-4 15,0 0 0-15,0 0 0 16,0 0 2-16,0 0 2 15,0 0 1-15,0 1 0 16,1 1 1-16,-1 0 0 16,0-2 3-16,0 0-23 15,0 0-24-15,0 0-78 16,0 1-38-16,1 3-55 16,-1 3-39-16</inkml:trace>
  <inkml:trace contextRef="#ctx0" brushRef="#br0" timeOffset="155815.5">19021 9291 685 0,'-1'-2'395'0,"-1"-2"-42"15,0-2-205 1,2 0-130-16,1 2-11 0,0 0-5 15,1-1 6-15,-1 4 35 16,-1 0 10-16,0 0 13 16,0 0-5-16,0 0-34 15,0 0-11-15,0 0-12 16,11 1-2-16,24 6 0 16,-18-4 0-16,1 3 0 15,0 1-1-15,1 3 0 16,0 2-1-16,-1 3 0 15,-1 4-1-15,-3 4-1 16,-4 3 1-16,-3 0 0 16,-1 4 0-16,-5-4 0 15,-1 2 0-15,-3 1 0 16,-6-3 1-16,-1 5 0 16,-3-2 0-16,-3 2 0 15,-1 2 0-15,0-7 1 0,2-3 0 16,6-8 1-1,2-5 0-15,3-7 11 0,3 0 18 16,8-6 37-16,6-3 15 16,18-6 4-16,8-5-17 15,17-5-37-15,8 0-15 16,10 1-18-16,0 2-4 16,-2 4-10-16,-3 1-11 0,-12 6-15 15,0 2 492-15</inkml:trace>
  <inkml:trace contextRef="#ctx0" brushRef="#br0" timeOffset="160065.57">13883 6827 819 0,'0'-1'258'0,"-2"1"-278"0,1-3-12 0,1 3 12 16,-1 0 7-16,1 0 13 15,-1 0 13-15,0 0 33 16,0 0 9-16,0 0 3 16,0 0-10-16,0 0-31 15,-3 0-7-15,-1 0-7 16,-3 1-1-16,-20 8 2 15,21-3 0-15,-3 0 1 0,2 3-1 16,-1 3-2-16,0 0 0 16,0 4-1-16,-2 1 1 15,3 0-1-15,-3 0 1 16,4 3 2-16,0-2 2 0,4 3 6 16,3-2 4-16,0 0 2 15,4 1 2-15,7-4 1 16,1 2 1-16,5-4 4 15,3-2-1-15,-1-3 1 16,2-2-3-16,4-3-3 16,0 1-2-16,3-4-2 15,0-1 1-15,1-6 1 16,1-2 0-16,2-2-4 16,0-5-1-16,-3-4 1 15,1 0 1-15,-7-6 12 16,-2-1 5-16,-2-2 1 15,-5-4 1-15,1 1-9 16,-3 0-7-16,-5 3-4 16,-2 0-3-16,-5 4-1 15,-3 0 1-15,-3 1 2 16,-2 3-1-16,-3-1-1 16,-1-1-3-16,-3-1-5 0,-1 1 0 15,-2 1-1-15,-1 2-2 16,-4 4 0-16,-4 0-1 15,-3 5 0-15,1 4-1 16,-3 4 1-16,0 2-1 16,0 1 1-16,0 2-1 15,6 4 1-15,0 1-1 16,7 4 1-16,1 1-1 0,7-1 1 16,1 0 0-16,-6-2 1 15,6 3-1-15,-1 1-1 16,3 1 0-16,6 3 1 15,-3-1-1-15,5-3 1 16,2 2 0-16,5-3 1 16,5 1 0-16,2-1 0 15,1 0 1-15,6-1 1 16,0 3-1-16,4-4 0 16,3 3 0-16,2-3 1 15,0-6 1-15,1-3 3 16,2-2 3-16,3-4 4 15,6-2 0-15,0-3-4 16,-2-3-3-16,-5-1-4 16,-5 2 1-16,-5 1-1 15,-3 3 0-15,-7 3 0 16,-5-3-1-16,-5 4 0 0,-2 0-1 16,-3 2-27-16,-4 0-37 15,4 1-104-15,-1-1-69 16</inkml:trace>
  <inkml:trace contextRef="#ctx0" brushRef="#br0" timeOffset="160782.51">14335 6012 651 0,'0'-3'283'0,"0"-2"-120"0,0 3-110 16,0 1-5-16,0 0-17 16,0 0-2-16,0 0 11 15,0 0 3-15,0 0-4 16,0 0-7-16,-1 1-26 15,0 0-6-15,0 1-1 16,-8 18 1-16,-15 23 0 16,9-21 0-16,1 3 0 15,0 2 0-15,0-1 1 16,2 1 0-16,-1 1 0 16,2 2 0-16,4 0-1 15,1 0 1-15,5-5-1 16,1-4 0-16,3-6 3 15,5-1 1-15,6-5 4 0,2 1 1 16,6-3 1-16,2-1-3 16,1-2-1-16,1-2-1 15,-1-1-3-15,-1 0-1 16,-4-1-5-16,-3 2-19 16,-7-3-94-16</inkml:trace>
  <inkml:trace contextRef="#ctx0" brushRef="#br0" timeOffset="161166.16">14480 6048 1386 0,'2'0'461'0,"3"-1"-473"0,4 0-15 0,-3 2 0 15,2 2 2-15,-3 3 17 16,-2 3 6-16,-1 1 3 16,-3 0 2-16,1 6 3 15,-2 0-1-15,2 7-1 16,1-1-2-16,0 2 0 0,-1-1-1 15,-2 0-1-15,1 0 1 16,-1-1-1-16,2-1 1 16,0 1 0-16,3-2 0 15,-2-7-13-15,0-2-38 16,2-6-86-16,-3-3-37 0,2-6-138 16</inkml:trace>
  <inkml:trace contextRef="#ctx0" brushRef="#br0" timeOffset="161682.57">14645 6021 964 0,'0'-5'359'16,"1"-1"-247"-16,3 2-108 15,0 1-4-15,0 2 1 16,-2-2 0-16,0 4 3 16,-2-1 3-16,0 0 5 15,0 0 6-15,0 0 2 16,0 0-1-16,0 0-3 16,1 2-5-16,2 5 0 15,2 0 16-15,16 20 5 0,-14-22 1 16,3 2-3-16,-1 3-17 15,4 2-7 1,0 0-1-16,3 4-2 0,0 0-1 16,5 4 0-16,-2 2-1 15,1 4 1-15,0 4-2 0,-7-1 1 16,-2 2 0-16,-8-3 1 16,-4-3 0-16,-3-2 3 15,1 0 2-15,-1-2 4 16,-4 2 2-16,-4-4 2 15,-4-1 1-15,-4-4 6 16,2 0 1-16,0-4-3 16,2-1-3-16,2-2-10 15,3-1-3-15,4-3-3 16,1 1-1-16,1 0-16 16,0-2-32-16,-1 5-130 15,0 1-212-15</inkml:trace>
  <inkml:trace contextRef="#ctx0" brushRef="#br0" timeOffset="162184.54">14458 6905 1409 0,'0'-2'458'0,"0"0"-495"0,2 2-16 0,-2 0 2 15,0 0 9-15,0 0 32 16,0 0 3-16,0 0 16 15,0 0 7-15,-1 9 5 16,-7 28 2-16,0-18-12 16,-1 1-3-16,0 2-6 15,0-2-1-15,5 0 0 0,1 1 0 16,2-3 0-16,1 0-1 16,0-2 0-16,1-1-37 15,2-1-158-15,0 0-169 16</inkml:trace>
  <inkml:trace contextRef="#ctx0" brushRef="#br0" timeOffset="162866.23">14611 6899 1266 0,'0'0'402'15,"1"-1"-385"-15,0 1-94 16,-1 0-5-16,0 0 47 16,0 0 21-16,0 0 27 15,0 0 16-15,0 0 18 16,0 0 5-16,0 0-9 15,0 0-11-15,0 0-13 0,7 2-4 16,3 1-6-16,24 4-1 16,-16-2-2-16,1-2-2 15,1 4-2-15,-1 0-1 16,-2 1-1-16,-1 2 1 16,-2 0-1-16,-2 2 0 15,-2 2 0-15,-2 0 0 0,-6 2 1 16,0-1 0-16,-3 0 3 15,-5 1 0-15,-3 2 1 16,-4-4 1-16,-5 2 2 16,-2 2-1-16,3-7 2 15,-1 4 0-15,4-4 1 16,2-5-1-16,4 1-2 16,3-1-2-16,2-5-2 15,3 1-1-15,0-2 7 16,0-1 9-16,0 0 10 15,12 0 3-15,40-4-3 16,-20-2-7-16,7 1-10 16,-1-1-4-16,2-5-3 15,3 2 0-15,-2-3 2 16,1 2 5-16,-4 2 5 16,-1-3 1-16,-9 8-1 15,-3-1-5-15,-7 3-7 0,-5 2-2 16,-8 0-1-16,-1 0-1 15,-4 0 0-15,0 0 1 16,-1 0-25-16,0 0-19 16</inkml:trace>
  <inkml:trace contextRef="#ctx0" brushRef="#br0" timeOffset="172549.6">23301 5438 637 0,'1'-2'241'0,"4"-1"-180"0,0 0-32 0,1 0 2 16,1 0 3-16,-3 0 30 15,0 1 23-15,-3-1 17 16,1 2 12-16,-2 0 7 16,0 1-16-16,-1-1-33 15,0 0-16-15,0 1-35 16,-9 0-10-16,-29 8-4 15,20-1-2-15,-6 3 0 16,-2 2-1-16,-4 3 3 16,1 0 1-16,-2 4-1 15,0 2 1-15,3 0-4 16,2 3 0-16,5-1-2 16,3 0 0-16,4-1-2 15,2-3 0-15,3-2-2 16,2 0 0-16,2-1 0 0,5 3 1 15,6 1 0-15,3 1 0 16,10 4 2-16,4-2 0 16,7 5-1-16,2 0 1 15,1 3-1-15,1 2-1 16,-1 0 1-16,-3 0-1 0,-7-2 0 16,-2 0-1-1,-10-2 1-15,-1 3 0 0,-9-1 1 16,-2-1-1-16,-5 0 1 15,-4 1 1-15,-6-1 0 16,-1-1 0-16,-7-7 1 16,-2-3 1-16,-1-4 1 15,-1-3 1-15,1-1 0 16,2-3 0-16,-2-5 1 16,1-3 0-16,2-4 10 15,2-2 2-15,4-1 3 16,1-3 0-16,1-2-4 15,4 0-1-15,1-1 3 16,3 2 0-16,0-1-2 16,-1 1-2-16,4 0-3 15,0 0 0-15,1 0 0 16,-1 0 1-16,3 0-1 16,0-1-1-16,0 0-1 15,3 0-3-15,-1 1-2 0,2 3-2 16,2 1-3-16,0-2 0 15,2 2-1-15,-1-1-1 16,0 0 1-16,2 1-1 16,2 0 2-16,1 0 0 15,3 0 1-15,-1 0 1 16,0-4 2-16,1-1 1 0,2-1 2 16,2-1-1-16,5 3-4 15,-1 1-2-15,-1 5-2 16,1-1 0-16,-6 4 0 15,0 2 0-15,-3-1-1 16,1 1 1-16,-1 2 0 16,0 0-1-16,-1-1 1 15,1 2-1-15,-2-1-7 16,1 0-15-16,-2 1-54 16,0 0-43-16</inkml:trace>
  <inkml:trace contextRef="#ctx0" brushRef="#br0" timeOffset="174332.53">23622 5079 528 0,'4'-3'241'0,"2"-5"-119"16,4 3-43-16,-2 0-10 0,2 1 0 16,-2 0 15-16,-5 3 21 15,-1 0-2-15,-2 1-7 16,-1 0-19-16,1 0-43 15,-1 0-17-15,-8 3-17 16,-30 38 0-16,19-12 0 16,3 3 0-16,1 3 0 15,1 0 1-15,7-1 0 16,1-2-1-16,6-2 1 16,6 0 0-16,2-3 1 15,4-1 5-15,1 2-30 16,-2-2-43-16,5-2-149 15</inkml:trace>
  <inkml:trace contextRef="#ctx0" brushRef="#br0" timeOffset="174915.64">23771 5391 806 0,'0'-2'308'15,"0"1"-226"-15,0-1-50 0,0 2-29 16,0 0-3-16,0 0 11 16,0 0 24-16,0-1 33 15,0 0 8-15,0 0 4 16,0 0-18-16,3-2-29 15,9-2-6-15,23-29-11 16,-20 19-4-16,3-2-1 16,0-4 2-16,2-3 1 15,1-1 0-15,0-4-3 16,-2 0-3-16,-4-2-3 16,0 2-1-16,-2 0-1 15,-2 2 1-15,0 6-2 16,-2 0 1-16,-6 6-1 15,0 4 0-15,-3 1 3 16,-3 4 0-16,-2 4 0 16,-1-3-2-16,-3 5-3 15,2 0-2-15,-5 0 0 16,0 1-1-16,-1 5 0 0,-2 1-1 16,0 5 2-16,-1 1-1 15,2 5 1-15,-3 1 1 16,3 3 0-16,0 3 1 15,3 1-1-15,3 1 1 16,5 2-1-16,3-2 0 0,5 0 1 16,1 0-1-1,4 0 1-15,3-3 2 0,1-2-21 16,1-1-19-16,0-5-77 16,1 3-75-16</inkml:trace>
  <inkml:trace contextRef="#ctx0" brushRef="#br0" timeOffset="175467.59">24137 5011 379 0,'-2'-4'212'0,"-1"-4"-49"0,0 1-27 15,3 2-41-15,0-1-7 16,3 3 10-16,-2-1 9 15,3 0 3-15,-3 0-3 16,2 1-24-16,0 1-22 0,-3 2-37 16,0 0-10-16,0 0-9 15,0 0 1-15,5 6 1 16,4 10-1-16,22 25-2 16,-22-18-1-16,-1 2-1 15,-1 4 1-15,-3 4-1 16,1 0 0-16,-4 5 0 15,-1 0 0-15,-3-1 1 16,-5-2-1-16,-2-4 2 16,0-1 0-16,-3-7 2 15,0 0 1-15,1-4 4 16,-1-2 1-16,1-5 0 16,0 0 0-16,1-2-4 15,2-1-1-15,1-2-2 16,2-1 13-16,-1 1-55 15,-1 2-52-15,2 13-235 16</inkml:trace>
  <inkml:trace contextRef="#ctx0" brushRef="#br0" timeOffset="176198.46">23404 6494 483 0,'-1'-1'173'0,"-2"1"-141"0,1-2-30 0,1 2 19 15,1-1 61-15,-1 0 36 16,0 0 50-16,1 0-3 16,0 1-34-16,0-1-25 15,0-3-44-15,2-4-11 16,9-23-20-16,-7 18-5 16,6-1-8-16,0-2-2 15,4-2-1-15,2 2-2 16,2 3-2-16,-1-1-4 0,0 9-6 15,-3 0-2-15,-4 7-2 16,0 5-1-16,-6 2 1 16,1 8 0-16,-2 2 3 15,0 2 0-15,0 5 0 16,-2 0 1-16,-2 6-1 16,-1 0 1-16,-4 1 0 15,3 1 0-15,-5-2 1 16,-1 1 0-16,-2-3 0 15,-3-2 0-15,1-5 1 16,-2-2 1-16,-4-7 0 16,1-3 2-16,-4-1 0 15,1-2 0-15,0-3-1 16,-3 1-2-16,1-5 5 16,-2-3-12-16,-2-3-18 0,5-3-20 15,3-5-74-15,1-1-59 16</inkml:trace>
  <inkml:trace contextRef="#ctx0" brushRef="#br0" timeOffset="176565.47">23657 6128 900 0,'-4'-3'355'0,"-1"-1"-241"0,3 0-6 15,2 0-2-15,0-1 19 16,1-1 12-16,-1 2-27 16,0 1-12-16,6-1-16 15,-5-1-13-15,4 0-21 16,-3-2-8-16,0 5-18 0,-1-3-8 16,0 3-10-16,-1 1 2 15,0 0-33-15,0 0-23 16,0 0-74-16</inkml:trace>
  <inkml:trace contextRef="#ctx0" brushRef="#br0" timeOffset="187315.52">18882 5869 327 0,'2'-2'129'0,"1"-1"-65"0,-2 0 3 0,-1 2 20 16,0 0 13-16,0 0 14 15,0 0-4-15,0 0-16 16,4-1-9-16,0-2-25 16,-1 2-6-16,1-1 3 15,-1 0 1-15,-1 1 5 16,3-2 0-16,-2 0-5 15,23-19-3-15,-23 19-14 16,1 2-4-16,-1-1 3 16,-2 1 1-16,-1 1 4 0,0 1 1 15,-1-1-5-15,1 0-1 16,0 0-7-16,-1 0-3 16,1 0-7-16,-1 0-5 15,0 1-5-15,0-1-1 16,0 0 0-16,-7 1 0 15,-5 1-1-15,-19 7-1 16,19 1-4-16,-2 2-3 0,-1 4-2 16,-4 1-1-16,-1 2 0 15,0 2 0-15,-1-1 0 16,3 2 1-16,-1-1-1 16,4 1 1-16,1-1-1 15,1-2 0-15,2-1 0 16,1-1 0-16,2-3 0 15,3 1 0-15,3-2 0 16,0-1-1-16,3 2 0 16,1-2 0-16,4 1 1 15,1-2-1 1,-3-5 1-16,1 0 1 0,13 15 0 16,4-2 0-16,4 2-1 15,-4-6 1-15,2 1 0 16,3 1 0-16,-1 3-1 15,-1-2 1-15,-1 3-1 0,-3-1 1 16,-1-2-1-16,-1 1 0 16,-5-3 0-16,-1 1 1 15,0-1-1-15,-4 0 1 16,3 2-1-16,-4-1 1 16,-3 0-1-16,-1 1 1 15,-3 1 0-15,0 0 0 0,-6 0 0 16,2 2 0-16,-4 0 0 15,0 1 0-15,-4-2 1 16,0 0 0-16,-2-4 1 16,2-2 0-16,-2 0 1 15,2-1-1-15,1-4 1 16,-3-1 0-16,4-3 2 16,-5-3 1-16,1-2 2 15,2 0 0-15,-1-3-1 16,3 0 0-16,-1-1-2 15,-1-5 0-15,0 2 0 16,2-1-1-16,2 0 0 16,0 0-1-16,0 1 0 15,1 2 0-15,1 0 0 16,1 1 1-16,0 1-2 16,2-2 1-16,-1 0-2 15,0 0 2-15,2-1 0 16,-1 2-1-16,1-1 1 0,0 2-1 15,1-1-1-15,-1-2 0 16,0 2 0-16,1 1-1 16,-2-1 0-16,1 0 0 15,1 0 1-15,0 1-1 16,0 0-1-16,-1 0 1 0,2 1-1 16,-1-2 1-16,0 1-1 15,1 1 0-15,0-3 1 16,1 0-1-16,0 0 1 15,0 1 0-15,-1-1 0 16,0 0-1-16,1 0 1 16,0-1-1-16,0 2 0 15,1 1 0-15,0-1 1 16,0 2-1-16,0-1 0 16,1 0 0-16,-2 1 0 15,3-1 0-15,-1 0 0 16,2-1 0-16,-1-1 0 15,0 3 0-15,0 0-2 16,-1 0 1-16,2 1 0 16,1 0 0-16,1 0 0 15,1 0 0-15,2-1 0 16,-1 2 0-16,0-4 1 16,0 4-1-16,-2-4 1 0,0 4-1 15,1-1 1-15,-1 1 0 16,-3 3 0-16,2-3-1 15,-4 4 1-15,-1-5 0 16,-1 0 1-16,0 2 1 16,0-1-1-16,0 1 1 15,0 0-2-15,0 0 1 0,0 0-1 16,0 0 0-16,0 0-8 16,0 0-16-16,-1 0-70 15,0 0-56-15,0 0-211 16</inkml:trace>
  <inkml:trace contextRef="#ctx0" brushRef="#br0" timeOffset="188383.39">19251 5303 652 0,'0'-1'229'0,"2"-3"-178"0,-1 2 1 0,-1 1 30 15,0 0 20-15,0 0 27 16,0 1 2-16,0-1-7 16,0 0-9-16,0 0-36 15,0 0-17-15,0 0-27 16,0 0-9-16,0 0-12 15,0 1-2-15,0-1-2 16,0 0-3-16,0 0-5 16,0 1-2-16,0 0 0 0,-1 18 0 15,-6 31 1-15,-3-23 0 16,-3 8 1-16,-2 2-1 16,1 2 0-16,1 1 1 15,6-2-1-15,1-1 0 16,4-7-1-16,4-4 1 0,4-4 0 15,0-3 0-15,3-3 0 16,0 1 1-16,3-3-15 16,0-1-25-16,1 0-110 15,-3-3-70-15</inkml:trace>
  <inkml:trace contextRef="#ctx0" brushRef="#br0" timeOffset="189165.27">19437 5389 798 0,'-1'-2'307'0,"1"-5"-223"0,2 3-46 0,2 2-31 0,-1-1-5 0,1 1 16 15,-3-1 23-15,-1 2 28 16,0 0 7-16,0 0-3 16,0 1-20-16,0-1-28 15,0 0-7-15,0 0-13 16,1 0-3-16,6-1-2 16,-1 2 0-16,24-2 0 15,-22 4-1-15,2 4 0 16,-2 0-1-16,3 3 2 15,-3 1 0-15,-2 1 0 16,2 1 0-16,-5 4 0 16,0-2 0-16,-4 4 1 15,-2 3 1-15,-4 1-1 16,2 4 1-16,-1-2-1 16,-3-2 0-16,1 1 1 0,-5-4-2 15,0 2 2-15,0-1-1 16,2-6 0-16,2 2 1 15,1-6-1-15,1-2 0 16,1-2 0-16,2-3 0 16,3-2 0-16,0 0 1 15,1-1 3-15,0 0 8 0,0-1 5 16,0 0 1-16,13-3-2 16,28-11-2-16,-19 2 2 15,3 4 1-15,0-2 3 16,-2-1-4-16,-3 1-7 15,-2 1-1-15,-4 0-6 16,0 3 0-16,-2 5-1 16,-3-2-2-16,-3 4 1 15,-3 0-1-15,-2 1-16 16,-1-1-19-16,-1 0-77 16,1 0-56-16</inkml:trace>
  <inkml:trace contextRef="#ctx0" brushRef="#br0" timeOffset="189881.72">19775 5301 599 0,'-2'0'246'0,"-3"-4"-157"0,3 3-25 0,2 0 1 0,-1-1 14 0,0 1 40 15,0 0 5-15,0 0-13 16,1 0-21-16,0 0-39 16,0 0-17-16,0 0-21 15,0 1-4-15,0-1-5 16,0 1-2-16,0 0 1 16,0-1 3-16,0 0 3 15,0 1 1-15,0 0-1 16,5 0-3-16,6 3-4 15,23 11 0-15,-20-3-2 16,1 1 1-16,1 1 0 16,-1 0 0-16,3 5 0 0,-1 3 0 15,-3 5-1-15,0 5 1 16,-5 2 0-16,0 0 1 16,-3 1 0-16,1 1 0 15,-5-3 0-15,-2 1 0 16,-3-2 1-16,-8-5 0 15,-2 0 1-15,0-1 1 16,-1-3 1-16,-4-2-1 0,1-4 18 16,0 1 6-16,1-5 7 15,4-2 2-15,4-1-15 16,1-4-6-16,2-2-6 16,4 0-1-16,0-3-1 15,1 0 0-15,0 0 0 16,0 0 1-16,-1 0-4 15,1 0-1-15,0 0-1 16,0 0-1-16,0 0 9 16,0 0-15-16,0 0-53 15,0 0-55-15</inkml:trace>
  <inkml:trace contextRef="#ctx0" brushRef="#br0" timeOffset="190983.05">19248 6647 721 0,'3'-2'259'0,"-2"-5"-208"0,1 0 5 0,2 0 24 16,-5-1 12-16,2 2 23 15,-1-1 0-15,-2 1-5 16,3 0-6-16,-1-1-21 16,1 0-8-16,1 2-12 15,2-1-5-15,-5 2-8 16,2 0-3-16,-2-1-7 15,-4 3-3-15,6 1-3 0,-3-1-1 16,2 2-2-16,0-1-2 16,0 0-8-16,0 0-4 15,0 1-11-15,0 0-4 16,0 0-6-16,0 0-2 16,0 0 1-16,0 12 2 0,1 34 3 15,-1-15 0-15,1 8 0 16,0-2 1-16,1 1 0 15,0-3-1-15,-2-6 1 16,3-2 0-16,-1-6 0 16,-2-4 0-16,1-2 0 15,4-4 1-15,-2-3 1 16,2-3 0-16,-5-2 1 16,0-1 2-16,-2-2 2 15,2 0 2-15,0-1 0 16,0 1 0-16,0-1-2 15,-1 0-9-15,1 0-35 16,-1 0-27-16,1 0-121 16</inkml:trace>
  <inkml:trace contextRef="#ctx0" brushRef="#br0" timeOffset="195782.42">11922 5335 238 0,'0'-3'115'0,"1"0"-30"0,0 0-56 0,-1 2-17 15,0 1 16-15,0-1 46 16,0 0 24-16,0 0 32 16,0 0 2-16,3-2-16 15,0 0-10-15,2-1-23 0,21-17-5 16,-25 18-14-16,1 2-9 15,0-2-4-15,-2 2-8 16,0 0-2-16,0 0 0 16,0 1 7-16,0-1 1 15,0 0-5-15,0 0-2 16,0 0-14-16,0 0-6 0,-1 0-7 16,0 1-7-16,0-1-2 15,0 0-3-15,-4-1 0 16,-5 0-1-16,-22 2 5 15,16 4 1-15,-3-2 3 16,1 1 0-16,-1 0-4 16,1 2-1-16,0 2-4 15,0 3 0-15,-2-2-1 16,1 2-1-16,0-1 0 16,3 0 0-16,1 3 0 15,0 0 0-15,3-1-1 16,1-1 1-16,6 2-1 15,1 1 0-15,2 1 0 16,0 1 1-16,1-2 0 16,1 1 0-16,3-1 0 15,2 1 1-15,3 4 0 16,1-4 1-16,3 1-1 0,2 0 1 16,5-1 1-16,2 0-2 15,5 2 1-15,0-1 0 16,3-5-1-16,-1 4 0 15,-1-3-1-15,0-1 1 16,-5 0 0-16,-3-3 0 0,-3 1 0 16,-1 1-1-16,-3 2 0 15,0-2 1-15,-3 2-1 16,1 0 0-16,-1 0 0 16,-3 3 0-16,-1-1 0 15,-4 1 0-15,-2 0 0 16,-4 0 0-16,-3 1 0 15,1 0 1-15,-5 0 1 16,3-1 0-16,-2-3 1 16,-1 0-1-16,-2 0 1 15,-2-3 1-15,-3 0-2 16,-4 0 0-16,-3-4 1 16,0 1 0-16,-2-2 1 15,1-3 0-15,2 0 5 16,-1-1 2-16,4-1 2 15,2-3 1-15,3-1-1 16,2 0-1-16,4-2-2 16,1 1-1-16,3-1-2 15,0 1 0-15,3 1 2 0,0 0 3 16,0 2-2-16,1-1 1 16,0 2-2-16,-1-1-3 15,3-1 0-15,0 2 1 16,-1-3-2-16,2 0-1 15,0 3 0-15,0-1 0 16,1 1 0-16,-1 2 1 0,0 0-1 16,0 0-1-16,0 0 0 15,0 1-1-15,0-1-1 16,0 0 1-16,1-2-1 16,0-2 0-16,0 2 1 15,0-1-1-15,0 1-1 16,0-1 0-16,0 1 1 15,0-2-1-15,0 2 1 16,1 0-1-16,0-2 1 16,7 0-1-16,24-23 0 15,-20 20 0-15,4 1 0 16,1-1 1-16,4 0 1 16,2 1-2-16,0 0 1 15,-1 1-1-15,-1 4 0 16,-4-3 0-16,-2 2 0 0,-1 1 1 15,-1-1-1 1,0-1 0-16,-3 4 0 0,0-1 0 16,-5 1 0-16,-1 2-2 15,-2 1 0-15,-2-1-1 16,-1-2 3-16,-1 0-13 16</inkml:trace>
  <inkml:trace contextRef="#ctx0" brushRef="#br0" timeOffset="199351.29">12254 5049 439 0,'0'-5'210'0,"0"-3"-33"0,2 2-165 15,0 0-9-15,2 1-2 16,-2 1 2-16,1 1 18 15,-1-1 12-15,-2 1 28 16,-1-1 11-16,0 2-4 16,0 2-7-16,0-1-27 15,0 0-11-15,0 1-17 0,0 0-4 16,1 0-2-16,-5 2 0 16,-8 3 0-16,-22 29 0 15,22-18 0-15,1 3 1 16,0 4-1-16,1 4 0 15,3 4 0-15,2 2 1 0,2 1-1 16,2-4 1-16,3-7 0 16,4-3 0-16,4-6 8 15,2-2 5-15,7-1 3 16,0-2 1-16,3-2-1 16,4-3-3-16,-5-3-2 15,2-1-1-15,-4-1-6 16,-2 0-1-16,-2-1-14 15,-1 0-21-15,-3 0-77 16,-1-1-68-16</inkml:trace>
  <inkml:trace contextRef="#ctx0" brushRef="#br0" timeOffset="199766.76">12548 5076 917 0,'-5'-6'359'0,"-1"-2"-251"0,0 2-52 15,4 4-79-15,2 2-7 16,0 0-2-16,-1 0-2 0,1 0 30 15,-1 0 4-15,0 0 8 16,0 0 3-16,0 0 3 16,1 0 1-16,-1 0-6 15,-1 10-3-15,-2 28-2 16,3-21-2-16,1 1 0 16,1 2 3-16,0 1 2 15,4-1 1-15,-2-1 0 16,1-1-1-16,0-5-2 15,-1 0-1-15,-1-3 0 16,1-1 0-16,-2 0-6 16,-1-3-20-16,0 1-132 15,0-3-150-15</inkml:trace>
  <inkml:trace contextRef="#ctx0" brushRef="#br0" timeOffset="200448.97">12648 5025 638 0,'0'0'167'0,"0"-1"-212"0,0 2-107 16,0-1-7-16,0 0 80 15,0 0 85-15,0 0 146 16,0 0 40-16,0 0 35 16,-1 0-31-16,1 0-73 15,0-1-25-15,0 1-36 16,-1-1-8-16,1 0-5 15,0 0-2-15,0 0-1 16,0 0-7-16,0 0-17 16,0 1-6-16,0-1-12 15,0 0-4-15,6-1 0 16,5 2-1-16,24 10 0 0,-21 1 1 16,-7 0 0-1,3 4 0-15,2 0 0 0,-2 3-1 16,2 2 1-16,-2 5 0 15,-7-1 0-15,0 1 1 16,-2 1 0-16,-1-4 0 16,-1 4 1-16,-2-2 0 15,-1 1 0-15,-4-1 1 16,-2-5-1-16,4 0 1 0,0-4 0 16,-3-2 1-16,7 0 1 15,-2-3-1-15,-1-3-3 16,3-2 20-16,-3-2 7 15,0-1 0-15,2-2 6 16,5 1-21-16,-1-1-6 16,-1 0 1-16,0 0-1 15,0 0 1-15,0 0-3 16,0 0-1-16,0 0-3 16,0 0-1-16,0 0 18 15,0 0-31-15,0 0-57 16,0 0-48-16</inkml:trace>
  <inkml:trace contextRef="#ctx0" brushRef="#br0" timeOffset="202048.9">12141 5920 622 0,'0'0'206'0,"-3"-1"-183"0,3 1-89 0,-1 0-4 16,0 0 31-16,1 0 49 16,-1 0 50-16,1 0 22 15,0 0 36-15,0 0-4 16,-1 0-22-16,1 0-13 16,0 0-31-16,0 0-13 15,0 0-15-15,0 0-8 0,0 0-4 16,0 0 2-16,7 3 0 15,24 12 1-15,-20-7-3 16,-1 2-3-16,0 1-2 16,-2 1-2-16,-1 2 1 15,-1 2-1-15,-5 3 1 16,0-1 0-16,-3-3 1 16,-4 3-1-16,-3-5 1 15,0 0 1-15,0 0 5 16,-3-3 1-16,1 2 1 15,-1 1 0-15,1-3-4 16,1 0-1-16,3-1 0 16,2-3-1-16,3-3 3 15,0 1 5-15,2-3 15 16,0-1 8-16,0 0 15 16,0 0 4-16,0-1-8 15,2 0-7-15,12-1-16 0,24-8-8 16,-18 3-7-16,0-1-1 15,3 2-3-15,-1-2-1 16,-3 1-1-16,0 1-1 16,-4 0 1-16,0 2-2 15,-4 0 1-15,-1 2-1 0,0-1 0 16,-2 0-1-16,-1 1-1 16,2 1-17-16,-3 1 15 15</inkml:trace>
  <inkml:trace contextRef="#ctx0" brushRef="#br1" timeOffset="211116.24">11307 8797 733 0,'1'-3'273'0,"0"-1"-179"0,5-1-102 15,0-1-3-15,1-2 2 16,1-1 1-16,-2 0 14 15,0-1 18-15,-4 3 35 16,1-1 18-16,-1-1 12 16,-1 0-5-16,-1-2-25 15,1 2-13-15,-2-2-13 16,-1 2-3-16,-3-1 3 16,-1 0 2-16,0 1 4 15,-2-1-3-15,0 6-12 16,-2-2-6-16,-2 6-13 15,-2-2-3-15,-1 2-1 16,-2 3-1-16,-2-2 1 0,4 6-1 16,-5-3 1-16,0 4-1 15,1 5 0-15,-3 0 0 16,2 8 0-16,0-2 0 0,2 4 0 16,-1 2 0-16,6 0 0 15,0 2 0-15,3-3 0 16,4 1 0-16,4-3 0 15,2-2 0-15,1-2 0 16,3-1 0-16,2-4 0 16,1-1 0-16,0-3 0 15,3-1 0-15,1-6 2 16,2 1 1-16,3-3 0 16,1-7 2-16,4-2-2 15,1-4 0-15,1-4-1 16,0 2 0-16,-3-4 0 15,-4 1 0-15,1-2 0 16,-4-1 0-16,-1 2 9 16,2-3 3-16,-7 2 4 15,5 2 1-15,-4 4-7 16,-3 2-3-16,-3 6-2 16,-3 0-1-16,1 3-2 15,0 1-2-15,-1 2-3 0,1 0-1 16,-1 0 1-16,0 0-1 15,0 0 2-15,-2 10 0 16,-6 26 0-16,7-21 0 16,3 1 0-16,2 0 0 15,1-1 0-15,0-2 0 16,0 0 0-16,3-3 1 0,1-3 1 16,4-1 0-16,2-5 2 15,2-1 0-15,2 0-2 16,1-5 1-16,3-1-2 15,-1-2 0-15,-1-3-38 16,-1 3-35-16,-6-2-103 16,-2-1-290-16</inkml:trace>
  <inkml:trace contextRef="#ctx0" brushRef="#br1" timeOffset="213382.31">11692 8209 552 0,'0'-3'217'0,"-2"-4"-137"0,2 3-57 15,0 3-19-15,0 0-1 0,0 1 14 16,0-1 6-16,-1 1 12 16,0 0 7-16,0 0-2 15,-2 3-6-15,-9 14-10 16,-21 24-7-16,19-20-11 15,0 0-1-15,-1-1-3 16,-1 1 3-16,2 2 17 16,0-4 6-16,5-1 10 15,2-2-2-15,5-4-15 16,2 2-7-16,1-3-8 16,3-1-1-16,4 0 4 15,-3-1 3-15,7 0 1 16,-2-1-1-16,2-2-5 15,5 1-2-15,-9-3-3 16,4 1-1-16,-2-2-21 16,-3-1-23-16,2-2-71 15,0-2-67-15</inkml:trace>
  <inkml:trace contextRef="#ctx0" brushRef="#br1" timeOffset="213733.17">11787 8294 1095 0,'-3'-4'442'0,"-1"-3"-226"0,1 6-204 16,3-2-20-16,0 4-9 15,0-1 1-15,0 0 3 16,0 0 10-16,0 0 7 16,0 0 4-16,0 0 1 15,0 4 0-15,0 7-3 16,3 27-2-16,-1-22-3 16,0-1 0-16,0 5 0 15,0-4-1-15,3 2 1 16,-1 1-1-16,1-1-2 15,-1 0-17-15,-2-2-59 16,1-2-61-16,0-4-207 16</inkml:trace>
  <inkml:trace contextRef="#ctx0" brushRef="#br1" timeOffset="214232.42">11911 8216 1123 0,'-1'-2'388'0,"0"-2"-357"15,1 0-51-15,0 4-21 16,0-1 4-16,0 0 22 15,0 0 17-15,0 1 40 16,0 0 9-16,0 0 4 16,0 0-12-16,0 0-23 15,2 0-9-15,5 3-7 16,24 18-2-16,-24-10-1 16,4 1 0-16,-2 1 0 15,0 0 0-15,-1 1 0 16,-1 0 0-16,0 4 0 15,0 3 0-15,-1 2 1 16,-5 2 0-16,-3 2 0 0,0 0 1 16,-2-3 2-16,0 0 6 15,1-5 8-15,-3-2 4 16,0-5 2-16,0-2-3 16,1-3-6-16,2-2-2 15,3-3-3-15,0-1-2 16,0-1-4-16,-1 0-1 0,0 0-15 15,0 0-29-15,0 0-139 16,1 0-101-16</inkml:trace>
  <inkml:trace contextRef="#ctx0" brushRef="#br1" timeOffset="-214397.14">11704 8876 799 0,'-4'-3'345'0,"2"-2"-175"0,-2 2-135 0,4 3-64 16,0 0 0-16,0 0 14 16,0 0 17-16,0 0 38 15,-1 0 19-15,1 0 23 16,0 0-1-16,0 0-12 16,0 0-9-16,0 0-4 15,0-1 2-15,0 1-8 16,0-1-6-16,0 0-20 15,0 0-11-15,0 0-10 16,6-2-2-16,5-2-1 16,23-1 0-16,-20 10-1 15,-2 2-1-15,0 2-1 16,-1-1 1-16,-4 3-4 16,-1 1 0-16,-3 1-3 0,-3 2 0 15,-2 2 2-15,-3 0 2 16,-1-1 3-16,-5-1 0 15,1 0 2-15,-2-2-1 16,0 0 1-16,0-2 0 16,-1-2 1-16,1 0-1 15,-2 2 0-15,1-1 1 0,5-1-1 16,0-3 0-16,4-1 0 16,2 1 0-16,2-2 0 15,3 1 0-15,4-2 2 16,-1-1 1-16,10-3 4 15,1-3 0-15,8-1-1 16,4 1-1-16,2-1 1 16,4 0 2-16,0 2 7 15,-1-1 1-15,-4-1-1 16,-1 4-1-16,-5 2-7 16,-3 0-2-16,-7 1-3 15,-2-1 0-15,-5 0-1 16,-1 1-1-16,-3-1 0 15,0 0 1-15,-3 0-28 16,-1 0-17-16,0 0 4 16</inkml:trace>
  <inkml:trace contextRef="#ctx0" brushRef="#br1" timeOffset="-212497.63">18644 8359 432 0,'0'-1'190'0,"0"0"-75"0,0 1-77 16,0-1 15-16,0 0 38 15,0 0 18-15,0 0 14 16,5-1-19-16,4-3-33 15,24-17-15-15,-19 14-28 16,0-1-5-16,2-2 5 16,-1 2 2-16,-2-3 3 15,0-2 0-15,-4-2-13 16,0 1-5-16,-5-2 8 16,-4 4 3-16,-7-1 3 0,-3-1 2 15,-8 3-9-15,-5-2-2 16,-5 8-5-16,-2 3-2 15,-1 2-4-15,2 4-1 16,0 6-3-16,3 4-2 16,1 8-3-16,2 4 0 15,0 3 0-15,-1 2-1 0,1 0 1 16,1-2 0-16,9 2 0 16,7-2 0-16,6-2 0 15,0-2 1-15,10-2 0 16,1-4 0-16,3-3 1 15,4-3 0-15,-1-7 1 16,4-3 1-16,4-7 1 16,-1-4-1-16,4-7 0 15,0 0 0-15,0-4-1 16,-1-3 0-16,1-3 0 16,-3 0 0-16,-3-1 0 15,-2 5 0-15,-8 4 0 16,-2 4 0-16,-7 7 0 15,-1-1 1-15,-1 6 0 16,0 2-2-16,0 1-3 16,-1-1-3-16,-1 0-1 15,0 1 2-15,-1 14 3 0,-3 24-1 16,6-22 1-16,0 0 0 16,6-1 0-16,-2-4 0 15,4 1 0-15,1-5 0 16,-1-2 0-16,4 1 1 15,2-5-1-15,-2-1 1 16,3-5-10-16,-3-4-19 16,4-5-76-16,1-1-68 0</inkml:trace>
  <inkml:trace contextRef="#ctx0" brushRef="#br1" timeOffset="-212047.62">19084 7559 286 0,'-2'-3'159'0,"-1"-5"-25"0,3 1-33 0,1 7-12 0,1-3 14 16,0 1 45-16,-2 1 16 16,0 1-20-16,0-1-22 15,0 0-64-15,0 0-23 16,0 1-6-16,0 0 1 15,0 2 5-15,1 15-2 16,-5 29-13-16,0-18-5 0,-1 3-7 16,4 1-3-16,2 4-3 15,3 2 1-15,3-2-2 16,1-1 1-16,2-2-1 16,2-10 1-16,3 1 3 15,-1-6-13-15,-1-8-68 16,0-1-58-16,0-8-188 15</inkml:trace>
  <inkml:trace contextRef="#ctx0" brushRef="#br1" timeOffset="-211447.64">19293 7574 384 0,'0'-2'198'0,"-1"-5"-34"0,2 3-125 0,1 4-4 0,-3-1 37 16,1 0 18-16,0 0 37 15,0 0 1-15,0 0-30 16,0 0-11-16,0 0-26 16,0 1-10-16,1-1-8 15,11-2-9-15,23-4-8 16,-20 5-8-16,4 5-12 16,0 1-2-16,1 5-3 15,-1 1 0-15,-4 2-1 16,-2 0 1-16,-5 3 0 15,-3 2 0-15,-5 3 1 16,-2 0 1-16,-8 3 0 16,-2-1 0-16,-3 3 0 15,-2 1 0-15,1-1 0 16,1 0 0-16,3-5-1 16,2-2-1-16,4-4 0 15,1-2 0-15,4-3 0 16,2-2 0-16,6 0 2 0,1-4 2 15,7-3 4-15,3-1 1 16,7-4-2-16,3 1-1 16,4 0-4-16,0-2 0 15,-2-1-1-15,-2 0-1 16,-5-2 0-16,-4 1 11 16,-5 0-44-16,0-3-46 0,-1 3-234 15</inkml:trace>
  <inkml:trace contextRef="#ctx0" brushRef="#br1" timeOffset="-210997.61">19737 7439 870 0,'-2'-2'345'0,"-2"-3"-222"0,4 5-95 16,0 0-19-16,3 3-9 16,-3-3-1-16,0 0 6 15,0 0 4-15,2 11 4 0,29 25 2 16,-21-20-2-16,1 0-3 15,-2 5 4-15,1 2 5 16,0 0 8-16,-1 4 1 16,-1 1-1-16,-1 0-4 0,-3 3-8 15,-1-1-2-15,-3-1-3 16,-3-1 0-16,-2-5 2 16,-1 0-1-16,-2-7 2 15,2 0-1-15,-2-9-3 16,2 0 0-16,-1-4-3 15,2-4-1-15,0 5-10 16,2-5-31-16,-2 0-118 16,0 3-154-16</inkml:trace>
  <inkml:trace contextRef="#ctx0" brushRef="#br1" timeOffset="-210131.04">19096 8362 379 0,'-1'-3'218'0,"1"-4"-22"0,0 0-21 0,1 0-27 15,1 3-13 1,-1-2-19-16,3 3-9 0,2-1-22 16,0 1-12-16,-1 1-26 15,0 0-11-15,0 0-15 16,1 1-2-16,0 6 2 16,0 4 1-16,-1 7 4 15,0 2-1-15,0 8-1 16,-1 4-2-16,-3 3-4 15,-1 0-2-15,-1 1-3 16,0-2-1-16,-2-4 0 16,3-1-1-16,2-10-2 15,-2 0 0-15,3-6-3 16,-1-4 0-16,-2-3 0 16,0-4 0-16,-2-2 2 15,2 1 5-15,0 0 8 16,0 1 2-16,0 0-1 15,0 0-3-15,0-1-11 16,0 1-4-16,0-1-18 0,0 0-21 16,0 0-62-16</inkml:trace>
  <inkml:trace contextRef="#ctx0" brushRef="#br1" timeOffset="-172964.7">7007 11532 918 0,'-5'-3'349'0,"-3"0"-248"0,0-2-65 0,7 4-24 16,-2-2-3-16,0 0 5 0,3 2 10 16,0 0 32-16,-1 0 15 15,0 0 12-15,0 0-9 16,1 1-36-16,0-1-16 16,0 0-17-16,3 0 0 15,12-1 7-15,28 0 5 0,-17 1 7 16,4-1 0-1,5-4-4-15,0 1-5 0,1 0-9 16,-2-1-2-16,-8 6-3 16,-2 0 1-16,-8 1-31 15,-3 3-27-15,-7 1-87 16,-3 1-60-16</inkml:trace>
  <inkml:trace contextRef="#ctx0" brushRef="#br1" timeOffset="-172581.87">6876 11856 1278 0,'0'-2'455'0,"0"0"-390"0,1 0-63 16,-1 1-16-16,0 0-2 15,6 0 6-15,8 1 6 16,24-2 4-16,-17-1-1 16,8 1 15-16,-3-2 7 0,8 2 20 15,-1-3 11-15,2-2-2 16,5 0-3-16,-1-3-15 15,-1 1-8-15,-5 0-12 16,-7 0-1-16,-4 1-6 16,-2 0-2-16,-6 2-2 15,0 1-1-15,-8 4-17 16,-3 0-20-16,-1 2-58 16,-1 0-50-16</inkml:trace>
  <inkml:trace contextRef="#ctx0" brushRef="#br1" timeOffset="-171364.4">9026 11768 968 0,'-1'-5'453'0,"0"-8"-184"0,-4-1-146 0,3-4-115 16,1-4-3-16,-3-2-3 15,5-2 1-15,-1-3 7 16,-3-1 13-16,-2-1 23 16,-6-2 11-16,-4 3 12 15,0 1-7-15,-4 3-17 16,0 3-11-16,-2 4-19 16,-3 0-8-16,-6 4-7 15,-2 3-1-15,-1 6-2 16,1 1-1-16,0 3 1 15,1 4 0-15,-2 8-1 16,-2 5-1-16,1 11 0 16,1 4 1-16,2 7 0 15,4 5 2-15,3 6-1 16,4-2 1-16,3-2 0 0,8-2 0 16,4-7-1-16,5-2 0 15,8-3 0-15,0-5-3 16,6-5 0-16,1-6 1 15,5-10 1-15,3-6 4 0,5-9 3 16,4-7 1-16,5-7-1 16,-1-1-1-16,-2-5 1 15,-2-2-1-15,-6 0-1 16,2-4 1-16,-5 0 0 16,-2 2 0-16,-4 4-1 15,-3 6 0-15,-4 11-1 16,-3 5-2-16,-4 6-4 15,0 3-3-15,-1 7 0 16,-2 5-1-16,0 9 4 16,2 5 4-16,-2 4 1 15,0 1 0-15,0-1 1 16,1-1-1-16,2-1 0 16,4-1 1-16,1-3 0 15,3-1 0-15,7-4 1 16,2-5 1-16,9-6 1 15,5-2 1-15,2-7-2 16,4-4 1-16,0-4-3 0,-2-4-13 16,0-1-66-16,-5-1-70 15</inkml:trace>
  <inkml:trace contextRef="#ctx0" brushRef="#br1" timeOffset="-170781.03">9368 10640 794 0,'-2'-2'341'0,"-3"0"-197"0,0 2-75 16,1 0-91-16,-2 2-3 0,-2 1 7 15,-1 0 12-15,0 2 41 16,-1 1 20-16,0 2 30 15,0 2 6-15,-1 6-20 16,0 2-16-16,0 11-25 16,1 0-9-16,4 8-11 15,2-1-2-15,4 0-5 16,4 1-2-16,5-6 0 16,1-1-1-16,6 2 1 15,0-1-6-15,3 2-31 16,0 0-27-16,1 3-113 15,-2-5-196-15</inkml:trace>
  <inkml:trace contextRef="#ctx0" brushRef="#br1" timeOffset="-170381.75">9541 10689 855 0,'-1'0'362'0,"-1"0"-202"0,1 1-98 0,1-1-58 15,0 0 2-15,0 0 28 16,0 0 15-16,0 0 29 16,0 0 6-16,3 7-12 15,9 29-13-15,-8-17-26 16,0 3-12-16,0 2-12 15,1 3-3-15,-1-1-4 16,2 1-6-16,-1 3-44 16,-3-1-49-16,0 0-250 15</inkml:trace>
  <inkml:trace contextRef="#ctx0" brushRef="#br1" timeOffset="-169730.94">9741 10601 588 0,'-2'0'214'0,"-3"-1"-166"15,3 1-43-15,1-1-5 16,0 0-3-16,0 0 70 16,0 0 39-16,0 0 59 15,0 1 26-15,1-1-38 16,-1 0-30-16,0 0-51 15,0 0-20-15,0 0-31 16,1 0-10-16,-1 1-10 16,1-1-1-16,0 0 0 15,0 0 0-15,2 1-1 0,8 1 0 16,22 8-1-16,-21-5 1 16,2 4 1-16,-5 2-1 15,1-1 1-15,2 3-1 16,-4-3 1-16,2 1 0 0,1 3 0 15,0 0 0-15,-2 1-1 16,-1 4 0-16,-1 0 1 16,-2 1 0-16,-2 2 0 15,-2 0 0-15,-1 1 1 16,-3-1 0-16,0 3 0 16,-2-1 1-16,-4-2 2 15,1-1 2-15,-2-5 4 16,2-3 3-16,0 1 3 15,2-1-1-15,2-5-3 16,1 1-3-16,1-3-7 16,0 1 9-16,0 0-41 15,2 5-33-15,4 3-45 16</inkml:trace>
  <inkml:trace contextRef="#ctx0" brushRef="#br1" timeOffset="-168842.8">9392 11830 1198 0,'-2'-2'482'0,"-2"-4"-296"0,3 0-111 16,1-1-61-16,0-1-6 15,4 1-8-15,1-1-1 16,2 1 2-16,2 3 5 16,0 0 5-16,1 3 1 15,6 3-3-15,3 3-3 0,3 3-6 16,1 3 0-16,-1 3 0 15,0 0-2-15,-5 4 0 16,-3 0 1-16,-3 1 0 16,-2 3 0-16,-5-2 0 15,-3 1 0-15,-6-1 0 16,-4 0-1-16,-3 4-2 16,-4-1 0-16,-4-1-2 15,-4-2 1-15,3-2 2 16,0 0 1-16,4 0 2 15,0 1 0-15,3-3 1 16,1-2 0-16,4-3 0 16,3-1-1-16,1-5 0 15,5 0 0-15,5 0 1 16,3-4 3-16,8 0 5 16,0-1 2-16,13-5 6 15,6-2 0-15,8-3-4 0,5-1-1 16,2-1-6-16,2-1-2 15,-5 2-2-15,-6 1-1 16,-5 0-1-16,-4 3 0 16,-4 3-1-16,-1 0-11 15,-9 4-23-15,-6 0-28 0,-5-1-127 16,-6 1-303-16</inkml:trace>
  <inkml:trace contextRef="#ctx0" brushRef="#br1" timeOffset="-168097.49">10694 11636 1313 0,'-2'-4'510'0,"1"-1"-352"0,-1 0-130 0,2 5-75 16,-1 2-6-16,1-2 8 15,-1 0 2-15,0 0 47 16,0 0 15-16,0 0 20 15,1 5 9-15,-1 2-15 16,-2 22-8-16,3-27-14 16,0-1-3-16,1-1 6 15,-1 0 6-15,0-1 6 16,0 0-1-16,0 0-8 16,2-1-8-16,2-1-7 15,0-5-1-15,21-17-1 16,-20 21 0-16,-3 0-5 15,-1 3-2-15,0 0-4 16,-1 1-1-16,0 0 4 16,-1 0 3-16,0 0 3 0,1 0 1 15,-1 1 1-15,-1 11-1 16,-2 17 1-16,2-21 1 16,2-7 1-16,-1-1 2 15,1 0 1-15,0 0 1 16,0-1-1-16,0 0 0 15,0 0-2-15,4-2 0 16,-2 1-9-16,1-2-19 0,-2 0-48 16,-2-1-37-16,-3 1-86 15,-13 0-46-15</inkml:trace>
  <inkml:trace contextRef="#ctx0" brushRef="#br1" timeOffset="-167098.92">12225 11075 1350 0,'0'-4'482'0,"-1"-6"-402"0,1 4-72 0,0 0-28 15,0 1-4-15,-1 2 7 16,1-2 9-16,-2 3 25 16,1 1 6-16,0 0-1 15,0 0-1-15,-2 1-11 16,-14 1-5-16,-29 6-3 15,18-1-1-15,-3 3-1 16,2 2 0-16,-2 5 0 16,2 3 0-16,0 8 0 15,-3 2 0-15,5 2-1 16,0 0 1-16,5-2-1 16,6-2 1-16,6 3-2 15,4-1 1-15,12 3 0 16,6 3 0-16,11 0 1 15,6 1 0-15,3-1 0 16,-1 0 2-16,8-5 1 0,0-3 2 16,7-3 3-16,5-1 0 15,-2-2 0-15,-2 0-3 16,-8-2-2-16,-4-1-1 16,-8 2-2-16,-2 0 0 0,-5 6 0 15,-2 0-1-15,-9 4-1 16,-4 1 1-16,-6 1 1 15,-6 0 0-15,-6-8 3 16,-3-3 0-16,-5-6 7 16,-2-8 3-16,-3-2 13 15,-3-1 5-15,-8-5 7 16,-1-1 1-16,-6-4-6 16,2-3-1-16,2-3-4 15,2-4-2-15,8-1-1 16,-1-2 0-16,10 1-4 15,0 0-4-15,2 4-7 16,5 2-3-16,0 2-2 16,5 1 0-16,3 1 6 15,1-1 4-15,2 0 2 16,-1-3-1-16,2-2-1 16,0 0 0-16,2-3 6 15,5 2 5-15,5-2-2 16,0-1-4-16,7 1-13 0,-1-1-5 15,0 0-3-15,4 5-1 16,-3 1-3-16,2 4-2 16,7 5-12-16,-1 1-19 15,6 2-51-15,1 0-23 16,-1-1-10-16</inkml:trace>
  <inkml:trace contextRef="#ctx0" brushRef="#br1" timeOffset="-165196.39">12506 10489 1142 0,'-1'-3'461'0,"0"-3"-241"0,1 1-201 0,-1 4-17 16,2-1-2-16,-1 2 0 15,-1 0 2-15,1 0 1 16,-1 0 0-16,0 0 2 16,0 0 2-16,-12 14-1 0,-31 35 2 15,22-18-3-15,-1 11-1 16,3 2-2-1,6 9-1-15,0 3 0 0,7 0-1 16,3-2 0-16,10-3 0 16,7-4 0-16,13-4 0 15,3-2 4-15,8-6-17 16,0-5-10-16,1-11-49 16,2-5-70-16</inkml:trace>
  <inkml:trace contextRef="#ctx0" brushRef="#br1" timeOffset="-164648.25">12722 10643 1276 0,'0'-2'497'0,"-1"-5"-374"0,2 1-112 0,2 1-83 0,1 0-7 0,-1 1 30 16,4-1 18-16,-2 1 80 15,1-1 20-15,4 2 26 16,-3-1-11-16,9 2-45 15,1 2-19-15,3 2-19 16,1 4-1-16,-3 4-1 16,1 1 0-16,-2 2-1 15,-3 0 0-15,-4 1 0 16,-2 2 1-16,-7 0 0 16,0 1 0-16,-3 3 0 15,-5 2 1-15,-5 4 0 16,-1 0 0-16,-5-1 0 15,3 0 1-15,-2-6 0 16,2 0 0-16,3-5 0 16,3-5 0-16,4-2 1 15,4-3-1-15,2-1 12 16,3-1 5-16,13-2 6 0,3-3-1 16,16-2-11-1,4 0-7-15,5-3-24 0,0 2-18 16,-5-1-63-16,-4 0-55 15,-10-6-146-15,-5 0-146 16</inkml:trace>
  <inkml:trace contextRef="#ctx0" brushRef="#br1" timeOffset="-164248.15">13146 10542 1147 0,'-2'-3'488'0,"-4"-1"-214"0,7 2-232 15,0 0-32-15,2-1-10 16,-3 2 0-16,0 0 2 16,0 0 8-16,0 1 7 15,0-1 2-15,9 2-3 16,26 9-6-16,-16 2-5 15,2 3-1-15,5 4-3 16,1 6 0-16,3 7-1 16,-1 5 0-16,-7 8 0 0,-5 2 0 15,-8-2 0 1,-3-1 2-16,-3-8 0 0,-4-6 1 16,-1-6 1-16,-4-4-1 15,-2-5 2-15,0 1 0 16,-1-5-1-16,1-2 0 15,1-1-1-15,-1-1-2 16,3-1-4-16,1 2-11 0,2 1-53 16,2 4-68-16</inkml:trace>
  <inkml:trace contextRef="#ctx0" brushRef="#br1" timeOffset="-163247.49">12619 11994 632 0,'1'-5'314'0,"2"1"-84"16,1-2-95-16,2 2-69 0,0 1 19 15,-1 3 7-15,-3 0 6 16,-1 0-1-16,-1 0-11 16,-1 0-23-16,1 0-14 15,0 2-23-15,3 16-8 16,4 28-6-16,-6-20-3 16,2 5-5-16,2 0-1 15,3 1-1-15,-3 0 0 0,1 1-1 16,-1-1 1-16,-4-2-2 15,4-2-1-15,-4-8-2 16,-1-4 0-16,-1-8-3 16,1-3 0-16,2-2 6 15,-1-4 1-15,4-7 7 16,-5-6 1-16,-3-13 5 16,3-4 5-16,0-10 15 15,0-3 4-15,3-1 1 16,-3 0-5-16,3 1-15 15,2 6-5-15,-2 7-9 16,4 4-1-16,-5 12-2 16,0 2 1-16,-2 7 2 15,0 1 3-15,1 5 0 16,-2 0-4-16,0 0-4 16,0 0-3-16,-4 23 1 15,-7 29 0-15,6-17 3 0,6 4 1 16,-6 0 0-16,8 3 1 15,4 0-3-15,0 2 0 16,2 1-9-16,-2-3-14 16,2-4 478-16</inkml:trace>
  <inkml:trace contextRef="#ctx0" brushRef="#br1" timeOffset="-144995.29">12010 7573 365 0,'-1'0'172'0,"1"-3"-60"0,1 3-75 0,-1 0-36 15,0 0 0-15,0 0 1 16,0 0 12-16,3-1 45 16,0 0 20-16,-1 0 44 15,-2 1 8-15,0-1-19 0,0 0-16 16,0 0-42-16,2-1-21 16,1 1-27-16,2-2-5 15,5 0 0-15,23-2 1 16,-21 6 0-16,1-1 0 15,2 0 6-15,-1-3 5 16,5 2 8-16,1-3 4 0,2-3-4 16,4 4-2-16,4-2-10 15,1 2-2-15,-2 3-2 16,-2-3 1-16,1 4 1 16,-1-2 0-16,4 0 0 15,6-2-1-15,2-3 0 16,3 2 0-16,1 4 0 15,-1-4 0-15,-4 3-2 16,-2-1 0-16,1-2 3 16,0 3 1-16,5-1 0 15,4-1 0-15,2-1-3 16,0-1-1-16,-3 0-2 16,-3 0 0-16,0 4-1 15,0 0 0-15,4 1 1 16,-2 0-2-16,4 0 1 15,1 2 0-15,-2 2-1 16,-1 0 1-16,-2-2-1 0,-3 0 1 16,1-1 0-16,1 0 0 15,0 1 0-15,4 0 0 16,-2 0 0-16,2-1 0 16,-1 0 0-16,-3-2 0 15,4-1 1-15,0-1-1 16,0 2 0-16,2 0 0 0,-3 1-1 15,0 3 1-15,-1-2-1 16,-2-2 1-16,4-1 0 16,0 0 0-16,2-4 0 15,1 4 0-15,-1-3 0 16,-1-2 0-16,0 3 1 16,1-1-1-16,-1-2 0 15,5 3 3-15,1-1 10 16,-1 0 1-16,-2 3 3 15,-2-3-3-15,1 0-9 16,-1 1-2-16,5-1-1 16,4 1 0-16,-7 1 0 15,0 1 0-15,-6-1 3 16,1 2 2-16,3-1 0 16,2 1 0-16,2 1-4 15,-1 0 0-15,-3 0-1 16,-3 0-1-16,2-1 2 15,-4-1 4-15,2 1 5 0,2-1 2 16,-4-2 1-16,3 3-4 16,-4-4-6-16,0-1 0 15,-1 2-1-15,-2-2 2 16,2 3 5-16,0-3 1 16,-2 5 0-16,0-2-1 0,-2 2-6 15,-3 1-1-15,-3-1-3 16,-3 0 1-16,0 1-1 15,0-4 0-15,1 2 10 16,1-1 5-16,0 2 4 16,1 1 1-16,0-3-9 15,1 3-5-15,-2-2-5 16,2 0-1-16,-4 2 0 16,-2-1-1-16,0 0 1 15,0 0-1-15,2-1 1 16,0 1-1-16,-3 0 1 15,-1 0-1-15,-2 1-1 16,-1 0 1-16,1 1-1 16,0 3 0-16,-5-2 0 15,-1 1 0-15,-5-1 1 16,0 0-1-16,1 1 0 16,-1-1 1-16,-3-1-1 15,0 1 0-15,-2-1 0 0,-3-1 4 16,1 0-22-16,-2-3-19 15,-1-2-50-15,3 0-38 16,-2-5-30-16,-3-1-6 16,-2-3 4-16,-4 0 2 15,0 0-102-15</inkml:trace>
  <inkml:trace contextRef="#ctx0" brushRef="#br1" timeOffset="-144313.72">17054 7113 773 0,'-2'-5'390'0,"-1"-9"-127"0,2 2-94 0,2 2-107 16,2 0-22-16,-3 3-25 16,2-2-6-16,-2 1 7 15,0 0 14-15,1 3 30 16,1 2 12-16,0 1 2 15,1 0-15-15,-4 2-32 16,0 0-11-16,1 0-16 16,0 0-3-16,0 0-1 15,0 0 2-15,2 6 2 16,8 13 1-16,12 23 1 16,-12-23 0-16,-1 2-1 15,2 1-1-15,0-2 1 0,0 0 0 16,-1-4 0-16,-2-3 1 15,0-1-2-15,-1-1 2 16,-1-2-1-16,0 0 0 16,-2-2 0-16,-2 0-1 15,-1-1 0-15,-1-1 0 0,-1 0 1 16,-1 0 0 0,-2-1 0-16,1 2 0 0,-3-2 0 15,0 1-1-15,-1 2 1 16,-4-1-1-16,-1 2 0 15,0 1 0-15,2 3 1 16,-2 0-1-16,1 5 1 16,-3 2-1-16,-1 6 0 15,0 0 0-15,-2 0 1 16,1 0-1-16,-3-5 0 16,0 2 0-16,2-2 0 15,1-1 1-15,4-2-1 16,-2-4 0-16,3-1 1 15,2 0 0-15,0-5 10 16,4-1 6-16,2-3 10 16,0-1 5-16,3 0-5 15,0-2-2-15,0 0-8 16,0 0-3-16,0 0-7 16,0 0-3-16,0 0-24 0,0 0-24 15,1 0 498-15</inkml:trace>
  <inkml:trace contextRef="#ctx0" brushRef="#br1" timeOffset="-141831.55">11630 6775 445 0,'1'-2'186'0,"-1"-4"-101"0,0 0-54 0,0-2-25 16,-1 1-3-16,1 3-2 15,0-2 0-15,-3 1 1 16,3 1-1-16,-3-2 1 16,-2-1 1-16,0 0 8 15,-2-3 9-15,-7 0 11 16,5 2 4-16,-7 0-6 16,-2 2-8-16,1 1-13 15,-5-1-3-15,-1 0-2 16,-1 2-1-16,-4 0-1 15,-1 1 0-15,0 2 0 16,-5-1 0-16,1 0 0 16,1-1 1-16,-6 0-1 15,5-1 1-15,-2 2 0 0,-3-1-1 16,3 2 1-16,-2 0 0 16,2 0 0-16,3 0 0 15,1-1 2-15,-1 0 1 16,3 2 1-16,-5 0 0 15,0 3-2-15,0 2 0 16,-2 0-3-16,3 1 0 0,-1 2 0 16,-1-1-1-16,-2 3 0 15,2 2 1-15,-1 1-1 16,4 2 0-16,-3-2 0 16,-1 3 0-16,-1-2 0 15,-2 3 1-15,2 4 1 16,2-1 3-16,2 5 2 15,1-3 0-15,5 1-2 16,1 0 0-16,6 2-3 16,0 2-1-16,-4 4 0 15,6 3 0-15,-2 5-1 16,5 1 1-16,4 1 0 16,0 0 0-16,2-3-1 15,3-1 1-15,4 2 0 16,1 1 0-16,4 5 0 15,5 5 1-15,5 3 0 16,2 0 0-16,5 0 0 0,1-1 1 16,4 3 0-16,4 4-1 15,5 1 3-15,2-1-1 16,16 0-12-16,8-4-18 16,18 2-177-16</inkml:trace>
  <inkml:trace contextRef="#ctx0" brushRef="#br1" timeOffset="-140446.84">12014 8206 419 0,'-2'-6'172'0,"-3"-4"-96"0,2 0-46 0,-2 3-14 16,0-2 5-16,-2-1 22 16,-4-2 7-16,2-2 28 15,-5-1 11-15,-2 1 5 16,-1 2 3-16,-4 1-23 16,1 2-12-16,-3 2-24 15,1 2-10-15,-5 2-16 16,-2 3-5-16,-2 3-6 15,-4 3-1-15,-1 5 0 0,3 1 0 16,-2 5 0-16,-1 0 0 16,-3 7 0-16,-5-2 0 15,-5 9 0-15,-1-3 0 16,2 0 0-16,4 3 0 0,2-4 0 16,3 4 1-16,0 0 1 15,0-2 1-15,3 1 0 16,2 2 0-16,7 2-1 15,3 2 0-15,4 0-1 16,2 0 1-16,4-3 0 16,4-2 0-16,0-4-1 15,5 0 1-15,4-2 0 16,-3 1 0-16,8 1 0 16,-3 0-1-16,4 3 2 15,0 0 1-15,3-2 3 16,5 2 4-16,3-3 9 15,0-1 1-15,3-5 0 16,1-3-2-16,8-2-7 16,4-1-1-16,3 2-2 15,3-4-1-15,-3-3 0 16,2 2 1-16,0 0 1 0,1 0 1 16,5 2 1-16,-1-3-2 15,9 0-2-15,-1 0-3 16,1 0-1-16,0 0-1 15,-1-2 0-15,0-3 0 16,4-4 1-16,0-2 3 16,4-3 5-16,-4-5 1 15,1-4 3-15,-2-2-1 0,-6-4-5 16,3 1-1-16,0-1-3 16,-4-1 1-16,-1 0-1 15,-4-5 0-15,-7-5 13 16,-1-4 6-16,-4-9 8 15,-2-2 3-15,-5-7-7 16,-2 0-5-16,-7-1-4 16,-4-1-3-16,-6 0-2 15,-3-1-2-15,-3 1 3 16,-2 2 3-16,-3 9 7 16,-2 1 2-16,-5 9-4 15,0 0-5-15,-3 1-8 16,0 1-3-16,-6-1-4 15,2-3-1-15,-6-2 0 16,-5-2-1-16,-5 2 0 16,-8 1-1-16,-7 7-1 15,-4 6-1-15,-5 6-2 0,-10 0 1 16,-17 14-31-16,-7 6-24 16,-24 20-107-16,-6 18-225 15</inkml:trace>
  <inkml:trace contextRef="#ctx0" brushRef="#br1" timeOffset="-137294.62">20033 5098 447 0,'-3'-4'174'0,"-4"-2"-108"0,-2 6-57 0,1 0-9 16,-2 0-1-1,-3-3 1-15,0-4 3 0,0 0 22 16,3-2 37-16,-2-3 17 16,-1 2 19-16,-3 1-20 15,-6 0-34-15,0 0-18 16,-5 3-20-16,-6 3-3 15,-6-1-2-15,-1 3 0 0,-3 1 0 16,0-1 0-16,-1 3-1 16,-2 0 0-16,-4 4 0 15,-1 3 0-15,0 1-1 16,1 4 1-16,2 1-1 16,2 2 0-16,0 5 1 15,1 3 0-15,-3 7 2 16,-1 3 1-16,2 2 2 15,1 0 0-15,4-5 0 16,2-3 0-16,4-4 0 16,1 0-1-16,3 2 0 15,-3 2 0-15,5 8-1 16,2 2-1-16,0 2 1 16,7 1-1-16,-3-1 1 15,3-1 2-15,2-1 5 16,-3-1 3-16,8 2 2 15,1 3-2-15,2 3-4 16,3-1-1-16,1 1-2 0,-4-6-1 16,2-5 0-16,-2-3 14 15,1-4 8-15,4 5 1 16,0 5 1-16,1 4-15 16,-1 7-7-16,-1 2-2 15,1 0 0-15,4 0-1 0,-1-4 0 16,3-1 5-16,1 2 10 15,1 0 1-15,2 1 1 16,1-3-4-16,2-3-9 16,1-4-2-16,3-3 17 15,1-2 3-15,3-2 5 16,5 0 2-16,-1-2-13 16,6-1-3-16,4 1 1 15,2-2 0-15,5-1-1 16,-1-5-1-16,2-2-2 15,3-4 1-15,4-2 0 16,-3-1-1-16,1-5-2 16,-2-5 1-16,3-2 7 15,3-1 2-15,5-1 1 16,-1-2-3-16,-2 1-9 16,-1-3-3-16,0-4-3 15,2 6 0-15,-1-9-2 16,3 2 1-16,-5-8 0 15,2-6 1-15,-4-5 2 0,-3-5-1 16,2-5 0-16,2-3-1 16,0-1-2-16,1-3-1 15,-3-2-1-15,-4-4 1 16,-1-8-1-16,-7-1 0 16,-3 2 0-16,-2 3 0 0,-5 1 0 15,-2 2-1-15,-3-10 1 16,-1 1-1-16,0 0 0 15,-2 1 0-15,-3 5 0 16,0-1 0-16,-8-2 1 16,2-1 1-16,-3 9 3 15,-1 1 0-15,0 9 0 16,-3 0-1-16,-1 1-3 16,-1-2 0-16,0 0-1 15,1-2 0-15,-1 3 1 16,-2 2 0-16,-2 2 0 15,1 4 1-15,-6 2-1 16,-3-1 0-16,-2 0-1 16,-3-2 0-16,-2 0-3 15,-3-3 1-15,-8 4-2 16,-3-1 1-16,-13 4 0 16,-5 5-1-16,-7 4 1 15,-5 2-1-15,-11 4 2 0,-5 5 10 16,-20 6-52-16,-11 6-37 15</inkml:trace>
  <inkml:trace contextRef="#ctx0" brushRef="#br1" timeOffset="-100481.39">8734 3666 555 0,'8'-8'213'0,"5"-5"-127"0,10-2-83 0,4 0-2 0,8 0 1 15,5-2 0-15,5-3-1 16,2 2 9-16,2-3 22 16,0 1 8-16,5 0 11 15,-1 0-8-15,13 4-18 16,4 1-8-16,4-2-10 16,4 2-2-16,4-1-3 15,4 1 0-15,8 7-1 16,0-3 1-16,5 4-2 15,2 2 1-15,6 0-1 16,2 2 0-16,4 0 1 16,0-1-1-16,7 1 1 15,6 2 0-15,5 3-1 16,4 2 0-16,2 1 0 16,2 1 0-16,4 0 1 15,2-1-1-15,6 2 1 16,4-1-1-16,2-3 1 15,4 3 0-15,4 4-1 0,3 0 0 16,1 1 0-16,7 1 1 16,-5-5-1-16,4 1 1 15,1 2-1-15,-1-2 0 16,5 1 1-16,0 0-1 0,5-1 1 16,0 3 0-1,1-2-1-15,1 2 1 0,7 0-1 16,-1 1 0-16,4 3 1 15,0 0 0-15,1 3 0 16,-2-1 0-16,3 5 0 16,-1-2 5-16,-3 4 8 15,2-1 2-15,-1-1 12 16,-3 0 0-16,3-2 0 16,-2 0 3-16,0-4 1 15,4 1 0-15,-7-3-3 16,1-1-4-16,-2 2-12 15,-3-1-3-15,1-2-3 16,-3-2-2-16,-2-4 3 16,-2 0 1-16,-2 0 1 15,2-2-1-15,-4-1-2 16,-1-3-2-16,-2 0-2 16,-4-2 0-16,0-3-1 0,-1-1 0 15,-2-3-1-15,3 1 1 16,-2-2-1-16,1-1 0 15,0-2 0-15,-5-2 0 16,0-2 0-16,-6 0 0 16,-4-4 1-16,-3 1 0 15,-9-4 10-15,-1-2 5 16,-7 0 2-16,-3-2 3 0,-8-1-6 16,-5-2-1-16,-6-1 0 15,-7 3 0-15,-8-1-4 16,-4 2-1-16,-9 1-5 15,-3 0 0-15,-9-1-4 16,0-2 41-16,-8 3-68 16,-2-1-22-16,2 3-85 15,-2 2-122-15</inkml:trace>
  <inkml:trace contextRef="#ctx0" brushRef="#br1" timeOffset="-89531.36">11668 10676 355 0,'6'-8'166'0,"2"-6"-42"0,6 1-107 0,-1-1-12 0,2 2-3 16,0 0-1-1,-2-1 19-15,3 3 14 0,1-4 20 16,0-1 4-16,3 1-14 16,1-1-13-16,3 1-19 15,4 1-4-15,-1-2-4 16,0-1-1-16,0-3-1 15,-1-1 0-15,4 1 1 16,3 3-1-16,5 0 1 16,0 0 0-16,5 1-1 15,-1-1 2-15,0 1 6 16,-2 0 8-16,3 2 8 16,-1 3 3-16,2-3-6 15,5 2-5-15,-4 0-9 16,3-2-3-16,-3 4 8 15,0-1 5-15,2 4 15 16,1 1 5-16,6-2-1 16,2 4-6-16,1 0-12 0,0 1-6 15,-3 5-7-15,0-1-1 16,-2 2-1-16,1 3 0 16,4 2 2-16,0 4-2 15,-2 3-1-15,0 0-1 16,-8 1-2-16,0 0 1 15,-2 2-1-15,-3 4 0 0,0 3 0 16,-2 5-1-16,-5 7 1 16,-1-6 0-16,-2 4 0 15,-4-1 0-15,2 1 1 16,1 6-1-16,-5 5-1 16,1 1 0-16,-6 9 0 15,-4-1 7-15,-4-1 12 16,-2-1 1-16,-4-2 3 15,-1 0-7-15,-1 15-9 16,-1 5-2-16,-2 6-1 16,0 5-1-16,-7-1 0 15,-3 2-1-15,-3-2 0 16,-2-5 1-16,-1-11 0 16,1-8-1-16,1 0 2 15,-1 1-1-15,0 4 1 16,-3 3 0-16,-3-2 0 15,-1 0 1-15,-3 7 1 16,-3-1 3-16,-3-3 15 16,-1-2 3-16,-5-10 1 0,0-3 0 15,-9 6-14-15,-2 1-1 16,-3-5-1-16,-3 1-2 16,10-9 0-16,-2-1 1 15,-2 1-1-15,1 3 1 16,-12 4-2-16,-2 5-1 15,0 1-3-15,2 0-1 0,1-6 0 16,0-4-1-16,-2-6 2 16,0-6-1-16,1-7 2 15,1-7 2-15,2-7 2 16,-1-5 1-16,-5-11-2 16,-1-4 0-16,2-10 2 15,3-7 5-15,8-7 15 16,-1-6 6-16,-2-8 4 15,-1-3-2-15,-5-8-13 16,6-5-7-16,1-2-10 16,1-2-4-16,0-3-2 15,-2 0-1-15,-1 0 0 16,1 0 1-16,4 3-1 16,5 2-2-16,2 5 0 15,5 2 0-15,2 4 0 16,-2-3 2-16,7-3 2 0,-1-3 1 15,5-1-1-15,3 3 1 16,2 2 0-16,3 2 0 16,3 0-2-16,2-2 1 15,6-4-3-15,2 2-1 16,3 1 1-16,0 4 0 16,0 1 0-16,1-2 1 15,3-6-1-15,4-3 0 0,5 1 1 16,2 2-1-16,5 5-1 15,-1 2 1-15,3-5-1 16,0 0 1-16,4 0-1 16,-1 0 0-16,5 7-1 15,5 2 0-15,9 5-1 16,7 0 1-16,9 3-2 16,1 0 1-16,-8 4-1 15,1 3-1-15,-4 8-17 16,-2 4-14-16,-1 4-45 15,-1 6-49-15</inkml:trace>
  <inkml:trace contextRef="#ctx0" brushRef="#br1" timeOffset="-84864.35">3826 13018 986 0,'-1'-7'418'0,"0"-4"-203"0,1-2-166 15,2 0-21-15,1 0-12 16,-2-1-2-16,-1 0 16 15,-2 1 11-15,-5 1 17 16,-1 0 6-16,-6 4-17 16,-4 2-16-16,-9 7-21 0,-7 7-9 15,-10 8-4-15,3 6 0 16,-3 8 0-16,-1 1 2 16,4 8-1-16,2 0 0 15,7 1 0-15,8-2 0 16,9-4 0-16,5-5-1 15,8-4 0-15,4 0 1 0,12-2-1 16,3-1 0-16,13-1 1 16,2 0 1-16,6-2 0 15,3 1 0-15,-5 1 0 16,1-1 1-16,-8 4-1 16,-3-4 1-16,-2 1 0 15,-5 1-1-15,-6-2 1 16,-4 0 0-16,-8-4 1 15,-5 1 0-15,-9 1 0 16,-5 1 1-16,-8 2 2 16,-4-1-1-16,-9-7 10 15,-5-2 2-15,-11-7 1 16,-4-4 2-16,1-6 14 16,4-5 11-16,11-6 16 15,6-3 2-15,11-3-18 16,1 2-10-16,10-5-15 15,8-3-5-15,14-4-10 16,12-4-5-16,8-1-16 0,4 1-10 16,11 4-41-16,1 1-31 15,11 3-135-15</inkml:trace>
  <inkml:trace contextRef="#ctx0" brushRef="#br1" timeOffset="-84463.58">4134 12269 1244 0,'-4'-6'508'0,"0"-4"-313"0,2 4-105 0,1 5-106 15,1 0-14-15,-1 3-22 16,0-2-3-16,0 0 24 16,-6 12 11-16,-21 36 29 15,9-17 7-15,0 3 11 16,4 0 4-16,-1-1-7 15,4 1-6-15,2 0-12 16,3 2-2-16,6 5-3 0,3 1 0 16,12 1 0-16,4-3-2 15,11-6-25-15,5-3-33 16,3-8-116-16,1-3-100 16</inkml:trace>
  <inkml:trace contextRef="#ctx0" brushRef="#br1" timeOffset="-83964.83">4336 12334 1162 0,'-1'-2'493'16,"-2"-4"-229"-16,-1 1-217 16,4 1-32-16,0-2-24 15,4 4-4-15,5-2-1 16,-3 0 3-16,5 4 9 16,0-3 3-16,1 5 0 15,5 2 0-15,1 2 0 16,-1 4 0-16,1 0-1 15,-1 1 0-15,-2 4-1 0,1 1 1 16,-5-2-1-16,-2 3 0 16,-8 1-1-16,-1-1 0 15,-7 5 1-15,-3-4 1 16,-5 4 0-16,-2-1 0 16,-2-1 1-16,0 3-1 0,2-5 1 15,1 1 0-15,5-1-1 16,2-3 1-16,5-3-1 15,3 0 0-15,5-4 1 16,3 0 1-16,6-1 1 16,6-3 0-16,9-4-6 15,3-4-22-15,3-7-93 16,-1-4-81-16,0-6-265 16</inkml:trace>
  <inkml:trace contextRef="#ctx0" brushRef="#br1" timeOffset="-83645.44">4722 12232 1125 0,'-1'0'478'0,"1"-1"-262"16,1 2-127-16,-1-1-85 0,0 0-4 15,4 2-1-15,11 5 1 16,23 15 1-16,-17-10-1 16,-1 3 1-16,3 1-1 15,-1 4 1-15,-2 1-1 16,1 3 0-16,0 2 1 16,-5 0-1-16,0 2 0 0,-5 1 1 15,-4 1 0-15,-5 1 0 16,-2 3-1-16,-12 3-4 15,-1 6-24-15,-10 5-98 16,-3 1-88-16</inkml:trace>
  <inkml:trace contextRef="#ctx0" brushRef="#br1" timeOffset="-83148.05">4210 13445 1183 0,'-3'-4'492'0,"-2"-2"-241"0,1 1-214 16,1 2-33-16,2 1-5 16,1 0-1-16,0 2 1 15,0-1 0-15,-1 1-1 16,0 0 3-16,-1 12 4 16,-5 34 1-16,3-18 2 15,0-1-2-15,4 0-4 16,-2 2 0-16,2 3-13 15,0 1-22-15,1 6-106 16,1 0-253-16</inkml:trace>
  <inkml:trace contextRef="#ctx0" brushRef="#br1" timeOffset="-81581.61">5441 13112 843 0,'-2'-5'428'0,"-4"1"-132"0,6 1-144 0,-1 0-128 16,2 1-12-16,-1 1-10 16,0 0 7-16,0 1 30 15,0-1 12-15,0 0 13 16,0 0-6-16,0 0-29 16,0 0-11-16,0 0-8 15,12-1-1-15,34-5 0 16,-20 5 0-16,12 0-4 15,-8 0 0 1,-15 1-2-16,1 0-1 0,41-4 0 16,0 1 0-16,-9-1-2 15,-21 4 0-15,-3 1-3 0,-5 1-15 16,1 4-68-16,-6 1-71 16</inkml:trace>
  <inkml:trace contextRef="#ctx0" brushRef="#br1" timeOffset="-81282.16">5463 13492 1030 0,'0'-3'533'16,"5"-6"-35"-16,9 1-495 16,7-4-57-16,13-2-28 15,3 3 6-15,6-4 33 16,1 4 24-16,2 1 36 16,-4 0 11-16,-9 4 6 15,-2 0-8-15,-4 3-16 16,1 2 0-16,2 1-34 15,-1 1-41-15,-7 3-167 0</inkml:trace>
  <inkml:trace contextRef="#ctx0" brushRef="#br1" timeOffset="-70795.95">6935 13067 882 0,'-2'-1'387'0,"-2"-2"-190"0,3 1-117 0,0 1-67 16,0 0 15-16,0 0 29 16,0 0 19-16,0 0 19 15,0 0-3-15,1 1-14 16,-1-1-15-16,0 0-29 0,0 0-14 15,0 0-16-15,0 1-4 16,0 0-2-16,-7 19-1 16,-11 31 2-16,13-20-1 15,-1 5 1-15,3 1 0 16,3 3 0-16,1-2-1 16,2 0 0-16,4-1 0 0,6-3-2 15,-6-1-1-15,9-6-2 16,1-4-1-16,3-7 0 15,8-6 1-15,0-8 4 16,2-6 2-16,3-14 3 16,0-7 4-16,3-12 0 15,1-2 1-15,-4-3-3 16,-1-1 0-16,-9-2-3 16,-3-1 1-16,-4-3 1 15,-5-3-1-15,0 1 1 16,-4-2-1-16,-1 3 0 15,-2 7-1-15,-4 8 2 16,-2 2 2-16,-7 1 0 16,-1 1 1-16,-2 1-2 15,-1 2-1-15,-5 8-2 16,-1 3 0-16,-7 6-1 16,0 6-1-16,-1 9-2 15,-2 5-1-15,3 13 0 0,0 3 0 16,4 4 0-16,3 2 1 15,6 2 1-15,2 0-1 16,6 4 1-16,-1 1-1 16,6 0-1-16,2-2-1 15,5-5 0-15,4 0-1 0,6-7-2 16,3-4 0-16,4-7 1 16,0-6 1-16,8-7-7 15,1-1-8-15,4-3-38 16,1-2-37-16,-5 2-249 15</inkml:trace>
  <inkml:trace contextRef="#ctx0" brushRef="#br1" timeOffset="-70214.22">7392 13246 1146 0,'-2'-3'408'0,"-2"-2"-340"0,1-1-51 0,2 1 18 15,1 0 14-15,-1 5 33 16,1-1 8-16,0 0-18 16,0 0-15-16,0 0-35 15,0 1-12-15,0 0-10 16,1 11-2-16,4 34 2 15,-4-20-1-15,2 4 1 16,0 3 0-16,-1-2-1 16,2 1 0-16,-3 1-9 15,-1-1-5-15,1 0-23 0,0-4-23 16,-1-5-62-16,0-5-51 16</inkml:trace>
  <inkml:trace contextRef="#ctx0" brushRef="#br1" timeOffset="-69831.69">7651 13230 891 0,'-2'-3'454'16,"-6"0"-30"-16,6 0-380 16,2 1-43-16,-2 2-4 15,2-1 0-15,-1 0 25 16,0 0 14-16,0 0 10 16,0 0-1-16,0 1-20 15,0 0-13-15,1 0-10 16,-4 11 0-16,-3 33-2 15,11-20 0-15,-4 6 1 0,4 2 1 16,-1 2-1-16,-3 2 0 16,2-4 0-16,-2 0-1 15,0-6 0-15,0-2-15 16,1-4-63-16,-2-4-95 16</inkml:trace>
  <inkml:trace contextRef="#ctx0" brushRef="#br1" timeOffset="-69315.73">7696 12110 744 0,'0'-3'349'0,"0"-6"-148"0,-1 0-89 15,1 5-80-15,0-1 1 16,-1 2 10-16,3 2 12 16,-2-1 25-16,-1 2 7 15,1 0-3-15,0-1-14 0,0 1-36 16,-1 0-16-16,0 0-15 15,-8 23-3-15,-9 35 1 16,7-18 0-16,3 8 0 16,0-1-1-16,6 1 0 15,-2-3 0-15,3-5 0 16,4 3 0-16,3-3-2 16,1 1-9-16,5 2-76 15,0-2-71-15</inkml:trace>
  <inkml:trace contextRef="#ctx0" brushRef="#br1" timeOffset="-68797.94">7816 12294 1342 0,'-4'-4'478'15,"-1"-2"-417"-15,1-1-71 0,4 1-23 16,0 1-4-16,1-1 18 16,1 0 19-16,1 2 26 15,-1 3 1-15,6 1-2 16,2 1-9-16,6 4-14 15,3 0-2-15,3 5 0 16,-1 2 0-16,-3 0 0 16,2 1-1-16,-8-3 1 15,0 3 0-15,-3 1 0 16,-2 0-1-16,1 3 0 16,-2-2 0-16,-6-1 1 15,0 4-1-15,-5-1 1 16,-3-1 0-16,0 0 0 15,-7-4 1-15,2-1 0 16,1 0 0-16,0-4 0 16,4 0 0-16,5-2 0 15,-1-3 1-15,4 0-2 16,1 0 1-16,-1-2-1 0,0 0 0 16,6 0-9-16,13-2-23 15,27-4-96-15,-18-1-86 16</inkml:trace>
  <inkml:trace contextRef="#ctx0" brushRef="#br1" timeOffset="-68414.88">8184 12134 1181 0,'-2'-1'449'0,"-3"1"-324"0,1-1-82 0,0 3-41 16,2-1-2-16,1-1 0 15,1 0 1-15,0 0 21 16,0 0 8-16,3 7 8 16,0 7-1-16,35 29-19 15,-19-18-7-15,3 6-7 16,0 4-2-16,-2 6-1 15,-6-1 0-15,-6 0 0 16,-2-1 1-16,-6-4 0 16,-3 1 1-16,-8-1 0 15,-4 0-1-15,-4 0 1 0,1-4 0 16,2-5-1-16,0-4 1 16,3-5 0-16,2-4-1 15,1-2-2-15,3-2-11 16,1-4-55-16,1 2-78 15</inkml:trace>
  <inkml:trace contextRef="#ctx0" brushRef="#br1" timeOffset="-66331.4">8318 13223 1767 0,'-7'-5'621'0,"-3"-7"-559"0,3 1-79 0,-1-1-32 16,7 0-7-16,2 2 16 15,1 0 11-15,-1 7 14 16,1-2 1-16,2 5-39 16,-1 1-45-16,6 0-132 15</inkml:trace>
  <inkml:trace contextRef="#ctx0" brushRef="#br1" timeOffset="-65181.4">9257 12853 664 0,'1'-2'262'0,"1"-4"-140"0,3-2-124 0,1 1-3 15,0-3 35 1,0 2 37-16,-3 0 59 0,0 1 24 16,0 1 8-16,0 1-16 15,-1 0-37-15,-1 0-17 16,-1-1-27-16,0 2-13 16,1 3-21-16,-1-1-7 15,0 2-12-15,-1 0-5 16,1 0-3-16,-1 0 0 0,-4 2-1 15,-11 3 1-15,-29 30 0 16,22-17 0-16,-2 2 0 16,-2 0 0-16,4 1 0 15,3-1 0-15,6 0 0 16,2 0 0-16,5-6 0 16,1-1 0-16,4 0 0 15,3 0 0-15,5 3-1 16,2 0-1-16,7 2 0 15,5 0 1-15,10 3-2 16,5 2-2-16,3-1-7 16,3 3-2-16,-1-3 0 15,-1-2 3-15,-5 0 9 16,-4-1 0-16,-7 1 1 0,-3 0 0 16,-5 0-2-1,-2-1-2-15,-8-1-1 0,-3 0 0 16,-2-1 1-16,-6 1 2 15,-4 1 2-15,-3 0 1 16,0 1 5-16,-1-2 1 16,-4-2 2-16,-1-1-1 15,-5-3 2-15,0 1 0 0,1-5 15 16,0-2 3-16,2-6 1 16,2 1 9-16,-3-3-11 15,1-2 1-15,0-3-1 16,1 0-4-16,2-5 5 15,4 0 4-15,1 3 0 16,3-5-3-16,3 3-8 16,1-1-4-16,5 1-4 15,-3 3 0-15,0 0 1 16,2-1-1-16,0 1-2 16,1 1-1-16,1-4-3 15,-1 3 0-15,1-2-1 16,1 1 0-16,0-1-1 15,1-2 0-15,-3 2 5 16,2-3 1-16,4 2 8 16,0-3 0-16,0 1-3 15,2-2-4-15,4 0-9 16,2 2-2-16,6 3-4 16,-2 4-9-16,0 1-33 0,0 3-23 15,-1 5-33-15,0 3 496 16</inkml:trace>
  <inkml:trace contextRef="#ctx0" brushRef="#br1" timeOffset="-62914.65">9600 12441 800 0,'0'0'327'0,"0"0"-202"16,0-1-87-16,-1 1-48 0,0 0-1 16,1 0 34-16,-1 0 27 15,0 0 35-15,0 0 10 16,0 0-10-16,0 1-18 15,-5 16-29-15,-24 25-9 16,21-17-14-16,1 3-5 16,1 2-2-16,1 0 7 0,5-2 4 15,1 0 1-15,2-3-5 16,4 0-6-16,0-5-5 16,1-2-16-16,4-2-20 15,-1-3-26-15,1-1-115 16,3-1-140-16</inkml:trace>
  <inkml:trace contextRef="#ctx0" brushRef="#br1" timeOffset="-61815.69">9745 12524 1078 0,'-2'-5'400'16,"-3"-5"-318"-16,1 0-76 16,1-1-26-16,3 4 2 15,-2 2 43-15,2 1 24 16,2 0 29-16,0 2 3 15,4-1-22-15,-2 2-16 0,2-1-27 16,-3-1-5-16,1-1-6 16,1 1-1-16,-3-1 12 15,3 2 8-15,-2 0 11 16,1-1 3-16,2 0-11 16,1 0-8-16,-4-1-12 15,-1 3-4-15,0-1-3 16,-2 2-1-16,0 0-1 15,0 0-1-15,0 0 2 16,0 0-1-16,0 0 0 16,0 0 1-16,0 0-1 15,0 0 0-15,0 0 2 16,0 0 0-16,0 0 1 16,0 0 1-16,0 0-1 15,0 0 0-15,0 0 0 16,0 0 0-16,0 0-1 15,0 0 0-15,0 0 0 16,0 0-1-16,0 0-1 16,0 0 0-16,0 0 0 0,0 0 1 15,0 0 1-15,0 0 1 16,0 0 1-16,0 0 0 16,0 0 0-16,0 0-1 15,2 0 0-15,3 2-1 16,3-1 0-16,18 5 0 15,-21-6-1-15,2 0 0 0,-4 1 0 16,7 4 0-16,0 0-1 16,-1-2 1-16,0 3-2 15,-2-1 1-15,1 4-1 16,-3-1-1-16,-2-1 0 16,2 0-2-16,-4 0 0 15,0 0 0-15,-1 2 2 16,-1-1-1-16,-2 1 1 15,-2 2 1-15,-2-1 0 16,-1 1 2-16,-1-2 0 16,-1 0 0-16,0-2-1 15,-2 0-1-15,2-3-4 16,1 0-1-16,4-3 0 16,3 1 1-16,4-1 1 15,-2-1 1-15,0 0 2 0,0-1 1 16,0 0-3-1,0 0-1-15,0 0-3 16,0 0-1-16,15-2 3 0,26-2 2 16,-24 5 1-16,3 3 0 15,-1 3 0-15,0 2 1 16,1 1 2-16,-3 2 0 16,-2 0 0-16,-3 1-1 15,-4 0 0-15,-2 0-1 0,-3 0 1 16,-1-1 0-16,-2-1 0 15,-3 1 1-15,-5-3 1 16,-1 1 0-16,-5-2 0 16,-1 1 2-16,-5-1-2 15,0-1 1-15,-1 0-8 16,1 1-3-16,0-1-27 16,5 1-25-16,-1 0-78 15,2-2-52-15</inkml:trace>
  <inkml:trace contextRef="#ctx0" brushRef="#br1" timeOffset="-61294.89">10087 12437 909 0,'-3'0'364'0,"-2"-1"-241"0,2 1-100 0,1 1-44 15,1-1 9-15,1 0 70 16,0-1 28-16,0 0 35 15,0 1-2-15,0-1-46 16,0 0-23-16,5 1-31 16,7 1-8-16,23 2-7 15,-19 1-2-15,-3-3 0 16,6 6-1-16,1 1 0 16,-7 0-1-16,6 4 0 15,-4 0 0-15,2 6 0 16,2 2-2-16,-7 4 0 15,-1 2 0-15,-7 4-1 16,-1 2 1-16,-6 3 0 16,-4 2-1-16,-6-7 1 15,1 0 0-15,-3-8 1 16,3-5 1-16,1 1 0 0,-4-8 1 16,6 0 0-16,0-3-1 15,0-3-5-15,5 0-11 16,3 2-46-16,-5-4-51 15</inkml:trace>
  <inkml:trace contextRef="#ctx0" brushRef="#br1" timeOffset="-58413.83">9599 13523 884 0,'0'0'386'0,"-1"-2"-191"0,1-5-90 0,0 5-61 16,0-4 4-16,0 4 14 16,0 4 8-16,1-2 11 15,-1 0-2-15,0 0-17 16,-1-1-13-16,1 1-27 15,0 0-12-15,0 0-9 16,0 0-1-16,1 5-2 16,6 13 2-16,5 25-1 15,-7-16 1-15,-2 2 1 16,0 0-1-16,-1 1 1 16,1-4-1-16,0-3 0 15,0-2 0-15,0-4-17 16,-2-1-16-16,2-2-75 0,0-2-26 15</inkml:trace>
  <inkml:trace contextRef="#ctx0" brushRef="#br1" timeOffset="-54897.86">10997 13271 905 0,'-1'-3'336'0,"1"0"-253"0,0-3-74 0,2 1-6 0,-1 2 24 16,-1 1 52-16,0 1 17 16,0 1 9-16,0-1-12 15,0 1-38-15,0 0-14 16,0 0-21-16,0 0-6 15,0 0-2-15,0 0-1 16,-1 0-2-16,1 0 1 0,0 0 2 16,0 0-1-16,0 0-1 15,0 0-2-15,0 0-4 16,0-1-2-16,0 1-2 16,0 0 0-16,0-1 0 15,0 1 0-15,0 0 0 16,0-1 0-16,0 1 0 15,0-1 0-15,0 1 1 16,0-1-1-16,0 0 1 16,0 1-1-16,0 0 1 15,0 0 0-15,0 0-1 16,0 0 0-16,0 0 0 16,0 0 0-16,0 0 1 15,0 0-1 1,0 0 0-16,0 0 0 0,0 0-1 15,0 0-1-15,0 0 1 16,0 0-1-16,0 0 1 0,0 0 1 16,0 0 0-16,0 0 3 15,0 0 0-15,0 0 0 16,0 0 0-16,0 0-1 16,0 0 0-16,0 0-1 15,0 0 0-15,0 0 0 16,0 0-1-16,0 0-1 0,0 0-1 15,0 0-1-15,0 0 1 16,0 0-1-16,0 0 2 16,0 0 0-16,0 0 1 15,0 0 0-15,0 0 0 16,0 0-1-16,0 0 1 16,0 1 0-16,5 2-1 15,-3-1 1-15,3 0 0 16,0-1 0-16,0 2 0 15,22 15 1-15,-20-20 1 16,-2-1 0-16,1-2 2 16,-1-1 0-16,-2 2 2 15,-2-1-1-15,-1 3 1 16,1 1 0-16,-1 0-3 16,-1 0-1-16,1 1-6 15,-1 0-4-15,0 0-9 16,0 0-7-16,0 0-18 15,0 0-20-15,-4 4-63 0,0 4-55 16</inkml:trace>
  <inkml:trace contextRef="#ctx0" brushRef="#br1" timeOffset="-54380.73">11395 13172 1065 0,'0'-2'421'0,"0"-3"-234"0,1-1-174 0,3 2-12 15,-1 0 33 1,3 1 19-16,-2 1 22 0,0 1 4 15,-1 1-27-15,3 0-15 16,3 5-23-16,3 2-6 16,5 6-5-16,2 3-1 15,2 0 0-15,0 5 0 16,-1-1 0-16,1 2 0 16,-3 5 1-16,0-3 0 0,-1 2 0 15,0-3-1-15,0-2-2 16,1 1 0-16,1-4-9 15,-3-2-10-15,-4-1-36 16,-4-2-29-16,-5-5-87 16,0-1-77-16</inkml:trace>
  <inkml:trace contextRef="#ctx0" brushRef="#br1" timeOffset="-53943.98">11744 13157 1063 0,'-1'-3'376'15,"0"-5"-316"-15,0 0-60 16,1 3 2-16,-1-1 16 15,1 2 45-15,-1 2 17 16,1 0 6-16,0 2-11 16,0 0-37-16,0 0-15 15,-1 0-16-15,0 0-4 0,0 0-2 16,0 0 0-16,-4 14 0 16,-30 28 1-16,21-18 7 15,-1 0 4-15,3 3 2 16,0 0 0-16,-2-1-6 15,0 1-3-15,-1-1-4 16,1 1 1-16,1-1-3 16,5-1 0-16,-1-2 0 15,1-1 0-15,2-4-10 16,-2-1-11-16,3-5-44 16,-2 0-35-16,3-4-125 15,1-1-153-15</inkml:trace>
  <inkml:trace contextRef="#ctx0" brushRef="#br1" timeOffset="-53481.46">11432 13354 965 0,'-2'1'346'0,"-2"0"-282"0,3 1-64 0,0-2 9 16,0 0 23-16,1 0 50 15,-1 0 15-15,0 0-1 16,1 0-13-16,0 0-32 16,0 0-8-16,0-1 11 15,2 0 6-15,11 0 10 16,26-6 1-16,-15 4-19 16,4-1-10-16,5-1-18 15,-1 0-7-15,1 2-8 16,-1-1-1-16,0 3-5 15,-2 1 0-15,-1 0-3 0,0 0 0 16,-4 1-5 0,-3 0-12-16,-3 0-35 0,-4-1-20 15,-9 2-61-15</inkml:trace>
  <inkml:trace contextRef="#ctx0" brushRef="#br1" timeOffset="-48148.93">12595 13270 734 0,'0'-6'282'0,"0"-2"-163"0,6-2-119 16,0-3-3-16,1 3 24 15,-1-1 26-15,-4-1 54 16,2 1 26-16,-1-2 26 15,-1-2-10-15,4-1-36 16,-4 2-21-16,-2-3-34 16,1 0-10-16,-6 0-7 15,4 0 2-15,-3 3 4 0,1 2 1 16,-3 1-4 0,-1 0-8-16,-2 2-14 0,-1 4-5 15,-3 2-10-15,2 3-1 16,-4 5-2-16,-2 6-1 15,-1 8 0-15,-3 3 1 16,1 9 0-16,0 0 0 16,3 2 1-16,3-1 0 0,3-1 0 15,4 0 0-15,2-4-1 16,3-1 0-16,1-7 0 16,2-2-1-16,2-11 0 15,-1-2-1-15,8-5 0 16,1-5 0-16,9-8 3 15,3-4 1-15,3-7 0 16,1 0 0-16,-4-1 0 16,0-4 0-16,-3 5 0 15,-1-1 0-15,-1 4 0 16,-6 5 0-16,-2 8-1 16,-5 3-1-16,-3 6-3 15,2 3-2-15,-1 2-1 16,1 5-1-16,-6 6 1 15,2 2 1-15,-6 6 2 16,-1-2 1-16,3 2 0 16,-6 1 2-16,6 6 1 0,0 0-5 15,0 2-15-15,4 0-7 16,1-7-3-16,3-1 5 16,4-9 16-16,1-6 8 15,4-4 0-15,1-6 0 16,4-4-15-16,2-4-11 15,0-5-44-15,0-1-52 16,-2-5-170-16</inkml:trace>
  <inkml:trace contextRef="#ctx0" brushRef="#br1" timeOffset="-46865">12892 12599 738 0,'-1'-1'405'0,"-1"-1"-87"0,2 1-157 0,0 1-141 16,0-1-11-16,0 1-5 15,0 0-1-15,0 0 0 16,0 0 9-16,0 0 6 16,0 0 1-16,0 0 2 15,-1 8-8-15,-3 39-5 16,-4-17-2-16,0 4-3 16,-2-1-1-16,0 1 0 15,0-2 0-15,4-1 0 16,4-1 0-16,3 0 0 15,5 0-1-15,4 0 8 16,0 0-21-16,1-2-33 16,3-3-27-16,1-3-76 15,0-6-27-15,3-5-218 16</inkml:trace>
  <inkml:trace contextRef="#ctx0" brushRef="#br1" timeOffset="-46314.89">13020 12713 1254 0,'-2'-5'447'0,"0"-4"-373"15,2 2-62-15,-1-2-12 16,1 0-5-16,1 1 13 16,0 1 14-16,4 6 25 15,-1-1 8-15,0 0-10 16,0 1-10-16,3 0-25 16,0 2-5-16,3 2-5 15,0 1 1-15,3 2-1 16,-4-1 1-16,0 3-1 15,3 0-1-15,-8 1 0 16,6 3-1-16,-6 2 0 16,-1 1 1-16,-1 0-1 15,-3 0 1-15,-1-1-1 16,-4-1 1-16,-2 5-1 0,3 0 1 16,-4-2 1-16,4 1-1 15,-1-6 1-15,-4-2 0 16,4-4 1-16,3 0 1 15,-1-3 0-15,5-1 0 16,1 0 0-16,-2-1 2 0,0 0 2 16,0-1 1-16,0 0-2 15,12-3-1-15,29-12-9 16,-14 11-4-16,3 1-20 16,-3 0-18-16,0 0-43 15,-2 2-33-15,-6-2-118 16</inkml:trace>
  <inkml:trace contextRef="#ctx0" brushRef="#br1" timeOffset="-45797.84">13262 12568 1255 0,'3'-4'438'0,"2"-2"-397"0,2 0-67 16,3 2-14-16,0-1 7 16,-3 1 35-16,-1 1 21 15,-5 2 29-15,-1 0 8 16,0 1-8-16,0 0-13 15,0 0-26-15,0 0-8 16,0 0-2-16,4 3-1 0,6 2 0 16,23 27-1-16,-23-17 0 15,2 3-1-15,0 6 0 16,-2 4 0-16,1 5 0 16,1 1-1-16,-4 0 0 15,-4-4 1-15,-2 1-1 16,-5-1 1-16,-6 0 0 15,3-2 0-15,-6-3 0 16,3-3 0-16,1-3 1 16,-2-3 0-16,-1-3 0 15,1-1 0-15,-2-3 1 16,4-2-1-16,3-3 1 16,2-3 1-16,0 0-11 15,1-1-14-15,1 0-63 16,1 0-55-16</inkml:trace>
  <inkml:trace contextRef="#ctx0" brushRef="#br1" timeOffset="-43798.72">13717 12959 852 0,'0'-8'376'0,"-3"-6"-144"0,6-2-206 16,0 1-31-16,6-1-3 15,0 1 9-15,-2 0 44 16,4 2 20-16,-7 0 27 0,0 4 5 16,2 0-14-16,-4 1-15 15,0 2-22-15,2 0-12 16,-5 3-17-16,1 1-7 16,2 3-10-16,-2-1-3 15,-1 0-3-15,-2 12 0 16,-17 43 1-16,1-13 3 15,-9 13 1-15,-2 5-1 0,-2 8-1 16,1-1-1-16,2-1-6 16,4-3-1-16,9-4 1 15,3-3 3-15,11-8 5 16,6-4 2-16,12-10 0 16,6-4-11-16,9-2-50 15,1-3-33-15,4-2-82 16,-2-1-37-16</inkml:trace>
  <inkml:trace contextRef="#ctx0" brushRef="#br1" timeOffset="-43348.32">14010 12904 1318 0,'0'0'515'0,"0"-1"-345"0,0 2-113 0,0-1-57 15,0 0-1-15,0 2-2 16,4 14 2-16,8 30 1 15,-10-17 1-15,1 6 1 16,-1 0-1-16,1 0 0 16,-1 1-1-16,2-2-11 15,-1 2-22-15,-3 0-102 16,-2 0-108-16</inkml:trace>
  <inkml:trace contextRef="#ctx0" brushRef="#br1" timeOffset="-43031.9">14185 13227 1417 0,'2'-6'533'16,"0"-6"-370"-16,4-2-209 15,8 1-12-15,1-2 4 16,10 2 26-16,6 3 47 16,1 1 14-16,10 2 11 15,3 1-2-15,9 2-20 16,1-3-9-16,8 2-11 16,1 3-1-16,2 0 0 15,0 2-7-15,-10 2-23 16,-4-1-36-16,-3 4-126 15,-2 0-29-15</inkml:trace>
  <inkml:trace contextRef="#ctx0" brushRef="#br1" timeOffset="-42498.41">15457 13169 1274 0,'2'-10'429'0,"5"-11"-420"16,1 1-75-16,-3-4-4 16,0 3 21-16,-4-1 84 15,-1 0 32-15,-3 3 36 16,-3 4 3-16,-3 0-37 15,-4 0-21-15,-4 3-32 16,-2 1-10-16,-4 6-6 16,-1 3-1-16,-2 7 0 15,-3 4-1-15,3 10 1 16,-1 6 0-16,4 7 1 16,4 1 0-16,3 2 0 15,6-2-1-15,5-7 1 16,2-4-1-16,4-7 1 15,5-7 0-15,1-5-3 16,7-1-6-16,9-6-13 16,0-1-3-16,6-6 0 0,1-3 4 15,-2-4 14-15,-1-5 5 16,-3 2 5-16,-2-2 1 16,-4 7-2-16,-1 4-1 15,-4 8-2-15,-1 5-3 16,-4 9-1-16,1 7 1 0,-4 9 0 15,0 2 1 1,2 1 3-16,5 0 1 0,1-2-46 16,1-3-51-16,-3-4-175 15</inkml:trace>
  <inkml:trace contextRef="#ctx0" brushRef="#br1" timeOffset="-42114.62">15740 12461 1320 0,'-2'-3'497'0,"-5"-2"-378"0,1 0-117 0,-3 5-52 16,-1 1-1-16,0 7 17 0,0 2 15 15,-2 5 28-15,1 4 7 16,-2 10 6-16,0 1 0 16,0 9-8-16,0 6-7 15,4 2-5-15,1 2 0 16,6-5-2-16,3-2 0 0,6-5-4 15,1-2-6-15,0-6-28 16,1-5-24-16,0-8-107 16,3-5-98-16</inkml:trace>
  <inkml:trace contextRef="#ctx0" brushRef="#br1" timeOffset="-41646.24">15800 12556 1203 0,'1'-1'503'0,"0"-4"-293"15,2 2-140-15,1 2-116 16,1-1-6-16,1 2 1 0,-1-1 26 15,3 0 54-15,2 1 13 16,2 1 10-16,1 3-12 16,2 0-25-16,-1 2-10 15,1 3-5-15,-2 0 0 16,-2-1 0-16,-5 1 0 16,0 3-2-16,-2 2 1 15,-3 5-1-15,5 2 0 0,-7 4 1 16,-2-1 0-16,-2 3 0 15,-6-4 1-15,1 0 0 16,0 0 0-16,1-9 0 16,1 1 1-16,3-3 0 15,0-3 1-15,5-2 1 16,1-1 6-16,9-5 10 16,5 0 0-16,9-5 0 15,5-1-13-15,5-3-32 16,-2-4-25-16,3 3-66 15,1-9-29-15,-4 0-60 16,1-2-37-16</inkml:trace>
  <inkml:trace contextRef="#ctx0" brushRef="#br1" timeOffset="-41331.85">16221 12492 711 0,'0'0'381'0,"-1"-2"-69"0,0 2-218 0,1 0-51 16,-1 0-38-16,1 0 4 15,0 0 28-15,0 0 14 16,0 0 32-16,0 0 2 0,0 0-19 16,12 3-11-16,20 10-26 15,-18-6-9-15,-1 1-11 16,-1-1-2-16,1 2-3 15,-2 1-1-15,-1 4 1 16,-3 0 0-16,1 7-1 16,-1 4-1-16,-3 5-1 15,1 3-1-15,-6 5 0 16,-2 1 0-16,-11 6-15 16,-2 4-30-16,-10 4-109 15</inkml:trace>
  <inkml:trace contextRef="#ctx0" brushRef="#br1" timeOffset="-40582.26">16482 12544 1107 0,'2'-4'465'0,"4"-4"-265"0,-2-1-107 0,4-1-72 0,-1 3-1 15,1 1 14-15,1 2 9 16,1 1 8-16,-1 0-3 16,2 1-18-16,1 0-10 15,2 3-15-15,1 2-5 16,4 8-1-16,-1 6-3 15,0 11-2-15,-1 8 1 16,-10 12-11-16,0 5-2 0,-7 3-4 16,-2 3-3-16,-2-1 8 15,-3 1 2-15,-10 7 5 16,-4-1 4-16,-8 0 4 16,-2-4 2-16,-3-8 0 15,0-5 1-15,1-6 0 16,1-5 0-16,6-6 1 15,-1-4 0-15,10-8 1 16,2-3 2-16,6-8 2 16,5-2 0-16,3-4-1 15,-1-1-2-15,2 0-3 16,-1-1 3-16,0 0-42 16,0 0-56-16</inkml:trace>
  <inkml:trace contextRef="#ctx0" brushRef="#br1" timeOffset="1284.17">10269 12248 271 0,'-4'-3'123'0,"-4"-4"-33"0,1 1-83 16,-3 1-3-16,-1-3-2 15,2 3-1-15,-2-2 31 16,3 0 25-16,0 2 35 16,-3-1 10-16,2 3-27 15,-6-2-23-15,2 3-35 16,-3-1-9-16,-2 1-5 15,0 1-2-15,-3-1-1 16,0 0 1-16,-2 2 0 16,-4 0 0-16,-3 3-1 15,-1 1 1-15,-5 3-1 16,-1 1 0-16,5 1 0 16,-4 0 0-16,1 2 0 15,-4 2 0-15,-6 3 0 0,2 3 1 16,-2 1 0-16,5 3 0 15,-2-1 0-15,1 0 1 16,-1 2 0-16,-4-3 3 16,2 2 16-16,-2 3 11 15,-2 1 14-15,2 2 3 16,3 3 0-16,4 1-5 0,5 4-2 16,2-1 2-16,1 4-2 15,2 0-3-15,5 1-11 16,2 1-10-16,3 2-11 15,4 3-3-15,4 3-2 16,4 3 1-16,4 4 2 16,-1 1 0-16,4-1 0 15,-1 3-2-15,1-1-2 16,1 3-1-16,2 1 0 16,3 0-1-16,3-8 0 15,5-3 0-15,4-2 1 16,2-1 0-16,3 4-8 15,-2-2-4-15,5-2-6 16,-1-5-3-16,6-9 0 16,6 1-4-16,7-11 3 15,5-1 3-15,7-4 11 16,-2-9 8-16,0-6 5 16,-2 1 6-16,3-11 3 15,3-2 1-15,7-6-5 0,5-5-3 16,-2-2-3-16,-1 2 2 15,-3-9 14-15,-4-1 11 16,0-12 24-16,-4-7 8 16,-8-5 16-16,0-4 0 15,-7 4-6-15,-2 0-2 16,0-4-14-16,-2-1-7 0,-2-6-6 16,0-3-5-16,-6-1-7 15,2 3-5-15,-7 1-3 16,0 1-1-16,-6-2 10 15,-6 0 5-15,-7 0 2 16,-1 1-3-16,-4 0-13 16,0-4-7-16,-3-5-13 15,-5 0 0-15,-6 4 0 16,-2 2 0-16,-8-1 2 16,-2 0-4-16,-8 0-1 15,-2 4 0-15,-2 14-1 16,-1 1 0-16,-1 6-2 15,3 4-1-15,-2-1-2 16,0 2-1-16,-4 10-7 16,-6 0-7-16,0 10-25 15,2 6-12-15,1 9-49 16,3 3-37-16,0 13-118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2-12T06:55:22.12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2785 4177 345 0,'0'1'157'0,"-1"-1"-62"0,1 2-62 0,0-2-27 15,-1 0-3-15,0 0 0 16,1 0 11-16,-1-1 37 16,0 0 26-16,0 0 41 15,0 0 3-15,0 0-24 0,0 1-22 16,1-1-39-16,-1 0-15 16,0 0-14-16,0 0-3 15,0 0-3-15,0 0 0 16,0 0 0-16,0 1 4 15,1 0 21-15,0 0 10 16,17 7 18-16,33 8 0 0,-12-11-17 16,5-4-11-16,9 0-16 15,2 0-3-15,5-4-3 16,0 4-1-16,-5-6 1 16,-4 1 0-16,-5 0 3 15,-3-6 3-15,-2 4 1 16,1-1 2-16,-4-1-3 15,-2 6-1-15,-7 1-3 16,-2 1-1-16,-8 3-2 16,-4-3 0-16,-6-1 3 15,-3 1 3-15,-4 1 2 16,-1 0 2-16,-1 0 0 16,0 0-2-16,0 0-4 15,-3 1 7-15,-19 7-50 16,-26 9-85-16</inkml:trace>
  <inkml:trace contextRef="#ctx0" brushRef="#br0" timeOffset="6082.63">3796 3115 247 0,'0'0'113'0,"0"1"-21"0,0 1-89 0,0-2-3 16,0 0 2-16,0 0 17 15,0 0 54-15,0 0 23 16,0 0 24-16,0 0-5 16,0 0-41-16,0 0-21 15,0 0-21-15,0-1-8 16,0 0-10-16,0 0-2 15,7-3-3-15,6-7-3 0,26-26-2 16,-18 20 0-16,3-4-1 16,0 0 2-16,0 0 3 15,-2-1 2-15,-2 3 2 16,-2-2 1-16,-4 2-3 16,-1 1-4-16,-1 4 29 15,-6 3 12-15,-1 4 23 16,0 4 10-16,-5 1-25 15,0 1-12-15,-2 1-27 16,1 0-9-16,1 0-8 16,-1 0-1-16,0 0-7 15,0 0-23-15,-6 15-86 16,-12 23-81-16</inkml:trace>
  <inkml:trace contextRef="#ctx0" brushRef="#br0" timeOffset="8599.67">3651 3585 321 0,'-2'-4'145'0,"-2"-8"-69"0,0 4-33 0,1 1-33 16,0 0-5-16,-3 1-5 16,-2-1 0-16,1-2 0 15,-3 1 0-15,-1-1 1 16,-1 0 17-16,1 1 23 15,-1 0 7-15,-1-2 12 0,2 3-13 16,-3-2-18 0,-2 0-5-16,0 1-13 0,0 2-2 15,1 2-6-15,0 0 0 16,1 3-2-16,-1 1 1 16,-1 0-1-16,1 5 4 0,-3 2 5 15,2 1 0 1,-2 4 2-16,0-1-3 0,0 3-6 15,1-1 0-15,0 2-2 16,1 2-1-16,0 1 0 16,-3 4 0-16,1 2 1 15,-2 1-1-15,3 2 2 16,4 0 0-16,1-1 1 16,4-2 0-16,1 1 0 15,1 0 0-15,2-2-2 16,2 1-1-16,2 0 1 15,0-2-1-15,5 2 1 16,1-1 0-16,0-4 0 16,2 1 0-16,1-2-1 15,4 1 1-15,1-1 0 16,4 2 0-16,4 0 2 16,-1-2-1-16,5-1 2 15,-1-3-1-15,3-2 1 0,1 0 1 16,2-5 1-16,1 0 1 15,0-6 1-15,2-3 4 16,-1-7 18-16,0-6 3 16,-2-6 4-16,-1-2-2 15,-3-6-14-15,-2-4-2 16,-1-1 0-16,-5-1 3 0,0-2 11 16,-3 3 3-16,-6-4-1 15,-3-1-2-15,-7-3-4 16,-2 0 3-16,-8 1 2 15,-4 4-1-15,-3 7-9 16,-5 3-8-16,-5 8-11 16,-3 4-3-16,-13 7-2 15,-2 3-12-15,-12 10-48 16,-3 3-32-16,-4 9-115 16,-5 4-142-16</inkml:trace>
  <inkml:trace contextRef="#ctx0" brushRef="#br0" timeOffset="24548.9">7563 3969 618 0,'-1'0'231'0,"0"-1"-155"0,1 1-73 16,0 0-3-16,0 0 1 15,-1 0 0-15,1 0 38 16,-1 0 14-16,0-1 21 16,0 0 14-16,0 0-13 0,0 0-6 15,0 1-15-15,1-1-11 16,0 0-23-16,0 0-9 15,0 0-7-15,0 0-3 16,0 0-1-16,0-1 1 16,3-2 0-16,5 2 0 0,26-25 2 15,-25 22 2-15,3 1 0 16,-1 1 0-16,-2 1-2 16,1 0-2-16,0 1 1 15,-3 0-1-15,-1 1 0 16,1 0 0-16,-3 1 1 15,0 0-15-15,0 2-62 16,-2 0-44-16,-1 7-203 16</inkml:trace>
  <inkml:trace contextRef="#ctx0" brushRef="#br0" timeOffset="25148.83">8075 3993 565 0,'1'-2'244'0,"0"1"-126"0,0-1-40 0,-1 1-34 15,0 0-13-15,0 0-16 16,0 0-3-16,0 0-5 16,0 1 0-16,6-5 10 0,4 2 2 15,23-26 1-15,-22 21-1 16,1 2-12-16,1 0-2 16,2 2-4-16,-1 1 0 15,1 2-1-15,0 1 0 16,2 1-29-16,1 1-31 0,1 3-90 15,1 1-68-15</inkml:trace>
  <inkml:trace contextRef="#ctx0" brushRef="#br0" timeOffset="25449.35">8665 4004 916 0,'0'-2'332'15,"-3"-1"-251"-15,4 5-71 16,-1-2-26-16,0 0-7 15,0 0 1-15,0 0-3 0,6 2 18 16,3 0 8-16,22-1 2 16,-20-9-1-16,2 0-1 15,7-1-30-15,1-1-71 16</inkml:trace>
  <inkml:trace contextRef="#ctx0" brushRef="#br0" timeOffset="48198.98">3942 5045 291 0,'-3'-1'172'0,"0"-4"-32"0,1 1-52 16,2 0-68-16,1-1-10 16,1 2-5-16,2-1 1 15,0 2 14-15,0-2 11 16,1 0 19-16,-1-1 3 16,2 1-10-16,2 3-10 15,3 1-20-15,3-1-5 0,5 1-3 16,6 1-1-16,7-1 0 15,5 3 1-15,9-3-2 16,5 1 0-16,6 1 1 16,3-1 0-16,6 2 2 15,4-1 1-15,9-1 1 16,6-1-1-16,2 0 24 16,3 0 7-16,3 0 6 15,-4 0 3-15,6 0-25 16,-1 2-7-16,-2-1-9 15,1 1-1-15,-4-3-1 16,-1-2 0-16,-3-2 1 16,-1 0 0-16,-11-1 0 15,-3-1 0-15,-11 1-1 16,-3 2 3-16,-5 0 10 16,-4 3 3-16,-4 2 1 0,-9 0-3 15,-7 2-9-15,-5 2-2 16,-10-3-4-16,-1 2 0 15,-6-3-2-15,-3 1 1 16,1 2-1-16,-3-4 0 16,0 0 2-16,-1 0-11 15,0 0-115-15</inkml:trace>
  <inkml:trace contextRef="#ctx0" brushRef="#br0" timeOffset="53549.1">5954 6084 439 0,'0'-1'177'0,"2"-1"-95"0,0 0-68 15,-2 1-5-15,0 1-3 16,0-1 2-16,0 0 30 15,1 0 9-15,4-1 16 16,1 0 4-16,-1-1-19 16,23-12-7-16,-19 13-12 15,2 0-5-15,5 0-2 16,4 0 3-16,9-1 2 16,5 1 1-16,12-2-7 15,5 2-4-15,10-3-6 16,4-2 0-16,1-4-3 0,-1 1-2 15,1-1 7-15,-4 2 10 16,-4 2 9-16,-3-1 3 16,-5-1-1-16,-4 3-8 15,-10 0-5-15,-4 1-3 16,-12 3-5-16,-5-4-2 16,-6 6-3-16,-3 0-1 15,-4-2-1-15,-2 1-2 16,1 1 0-16,-2 0 0 0,0 0-1 15,0 0 1-15,0 0-10 16,-9 3-35-16,-31 28-148 16</inkml:trace>
  <inkml:trace contextRef="#ctx0" brushRef="#br0" timeOffset="56351.85">4033 6052 312 0,'-5'-3'154'0,"-2"1"-40"0,3-2-86 16,-1 4-18-16,3 0-8 15,-1 0-1-15,-1 0 0 16,3 0 10-16,1 0 33 16,-1-1 14-16,0 0 19 15,0 0-1-15,0 1-25 16,0-1-10-16,0 0-20 15,1 0-6-15,-1 0-8 16,0 0-1-16,0 0-3 16,0 1 0-16,0-1-3 15,0 1-2-15,1 0 1 0,0 0 1 16,0 0 10-16,12 1 4 16,44-2 6-16,-14-5-1 15,9 1-5-15,4-2-5 16,3 1-5-16,-4 0-1 15,-6-2 0-15,-3 2 0 16,-7 0 1-16,-1-2 1 16,-5 2 4-16,-4 1-1 0,-7 5-2 15,-2 0-1-15,-6 4-4 16,-5-1-6-16,-5 6-57 16,-4 2-74-16</inkml:trace>
  <inkml:trace contextRef="#ctx0" brushRef="#br0" timeOffset="69282.39">19666 7144 328 0,'2'1'119'0,"3"-1"-94"0,-1 0-18 0,-4 0-5 15,0 0-1-15,0-1 46 16,2 1 20-16,4-2 36 15,0 1 17-15,-1-1-24 16,24-4-17-16,-21 6-33 16,0 0-16-16,1 2-22 15,2-2-4-15,-2 2 5 16,2-1 7-16,2-2 13 16,0 1 2-16,4-1-3 15,2 3-8-15,0-1-12 16,2 1-2-16,1 2-2 15,1-4 1-15,3 3 7 16,1-3 2-16,4-2 4 16,-1 2-2-16,3 0-5 15,-1-1-3-15,3 0-3 16,1-1-1-16,3 0-2 16,1 2 0-16,-4 1 0 15,6 0 0-15,1-2 0 16,3 0-1-16,5 0 1 0,0 0-1 15,0 2 6-15,2 1 3 16,1 4 5-16,-1-1 0 16,2-2-4-16,1 1-3 15,2 2-4-15,-5-4-1 16,2 6 0-16,2-3 0 0,0-1 0 16,4 1 1-16,2-4 4 15,-2 1 2-15,2 0 3 16,1 0 0-16,0-2-5 15,2 1-2-15,1-1-3 16,-1 0 0-16,-1 2-2 16,0-2 1-16,1 0-1 15,1 0 0-15,-1 0-1 16,-5 1 1-16,0-2 0 16,-2 1 0-16,3-1 0 15,7 1-1-15,0 4 0 16,3-3 1-16,-1 1-1 15,-1-3 0-15,-5 0 1 16,-4-2-1-16,-12 0 1 16,-4 2 0-16,-8 0 0 15,-2-1-1-15,-4 1 1 0,-4-1-1 16,-9 0 2 0,-4 0 0-16,-7 0 0 0,-1 1 0 15,-2-1-1-15,-1-2-1 16,-1 1 0-16,-1 0-8 15,-1 3-41-15,-1 0-33 16,0 0-165-16</inkml:trace>
  <inkml:trace contextRef="#ctx0" brushRef="#br0" timeOffset="96348.96">11330 8295 342 0,'-3'-1'171'0,"1"-2"-57"0,2 2-57 16,-1 0-46-16,0 1-7 15,1 0 36-15,0 0 26 16,0 0 38-16,0 0 13 16,0-1-19-16,0 0-19 15,0 0-33-15,0 0-13 16,9-5-19-16,22-12-7 15,-17 17-6-15,3 0 0 0,5 1 0 16,1 1 1-16,6 0 1 16,-1 0 1-16,6 0 0 15,2 1 3-15,4 0 2 16,3 0 2-16,6 0 2 16,1 0 2-16,4-1 2 15,0 0 1-15,3 0-1 16,1 1-3-16,5 0-6 15,0-1-2-15,6 0-2 16,0-1 0-16,-5 0 1 16,4 0 2-16,0 0 6 15,0 0 1-15,4 0 1 16,-1 0-1-16,4 1-5 16,-3 0-3-16,1 2-2 15,3-1-2-15,-5-2 0 16,2 2 0-16,-2 2-1 0,-2-3 1 15,-2-1-1-15,-3 0 0 16,1-1 0-16,2 1 0 16,-17 0 1-1,-25 0-2-15,1 0 1 16,74-2-1-16,-2-3 1 0,-1-1 1 16,-39-2-1-16,2 1-1 0,-5 3 0 15,-4-1 1-15,-2 6-1 16,-2 1 0-16,-3 0 1 15,-2-1-1-15,-5-2 0 16,-3-1 0-16,-4 2 0 16,-3 0 0-16,-3 2 0 15,-1 4 0-15,-4-3 0 16,-2 5-1-16,-5-5-15 16,-3 3-36-16</inkml:trace>
  <inkml:trace contextRef="#ctx0" brushRef="#br0" timeOffset="105565.5">9085 8352 374 0,'-7'-3'154'0,"-2"0"-77"0,1 3-64 15,1-3-6-15,3 2-2 16,0-1 12-16,-1-2 42 16,1 2 25-16,1-1 39 0,2-1 3 15,-1 4-26-15,1-1-20 16,1 0-40-16,0 0-16 16,0 0-20-16,0 0-3 15,6 0 2-15,16 1 6 16,32-3 17-16,-18-1 8 0,12-1 5 15,4-1-4-15,8-2-15 16,0 0-6-16,4 3-7 16,0-2-1-16,0 4 0 15,0-2 0-15,-1-1 2 16,-5 2 3-16,-9-2 11 16,-2 1 4-16,-10-1 4 15,-2-1 0-15,-5 3-10 16,-5 0-6-16,-6 2-7 15,-5 1-1-15,-6 0-4 16,0 0-1-16,-5 1-2 16,2 2-1-16,-4 3-25 15,-1 2-41-15</inkml:trace>
  <inkml:trace contextRef="#ctx0" brushRef="#br0" timeOffset="122781.51">11460 9445 472 0,'-1'-5'219'0,"-2"-1"-57"16,1 2-142-16,1 1-13 0,-1 0-5 15,2 2 1-15,0 0 25 16,0 0 26-16,-1 0 46 16,0 1 17-16,0-4-4 15,-1-1-20-15,1 0-42 16,1-4-17-16,-3-20-21 16,3 23-5-16,8-1-5 15,4 4-1-15,14 0 2 16,7-3 2-16,8 3 0 15,3-3-1-15,8-1-1 16,2-3-2-16,5-2 0 16,5 0 0-16,-5 1-1 15,-2 0 1-15,-7 3 1 16,-5 2 5-16,-8-2 7 16,-3 4 1-16,-10 1 0 15,-3 0-2-15,-7 3-6 16,-4 0-3-16,-4 2-4 0,-2 2-1 15,-4-1-2-15,0 2-12 16,-7 2-106-16</inkml:trace>
  <inkml:trace contextRef="#ctx0" brushRef="#br0" timeOffset="197050.33">5805 9384 291 0,'-5'-3'168'0,"-5"-1"-27"0,2 2-65 0,1-2-50 16,4 1-5-16,3 3-5 15,-1-3-2-15,1 2-10 16,0 0-4-16,0 0 0 16,0 1-1-16,0-1 2 15,0 0 1-15,7 1 0 16,3 1 0-16,25 5 0 15,-16-2-2-15,7 0 0 16,6 1 1-16,5 0 0 16,2 0 0-16,6 0-1 15,3-4 1-15,3 2-1 16,2-2 0-16,3-1 1 16,3 2-1-16,5-1 0 15,2-2 0-15,2 1 0 0,3 1 1 16,0 0-1-16,5 3 1 15,6 4-1-15,0-1-1 16,2-2-3-16,1-1-5 16,0-2-3-16,2-2 1 15,2 1 2-15,-1 0 5 0,1-2 3 16,0 0 1-16,-2 1 0 16,0 3 0-16,-2 1 2 15,-3 0 0-15,0 1 2 16,-1-3 1-16,1 1 5 15,3 0 8-15,-4-3 12 16,0 1 4-16,-3-2 2 16,1-1-4-16,1-2-11 15,5-1-4-15,1 4-8 16,1 1-3-16,0 0-4 16,-4 0 0-16,0 5 0 15,-2 0-1-15,1 2 0 16,-3-1 0-16,-3-4 0 15,1-2 11-15,6 0 11 16,-2 0 5-16,5-3 10 16,-2 1-6-16,0-2-5 15,3-2-1-15,0-2-1 0,0 3-3 16,2-1-3-16,3 1-4 16,-1 2-10-16,0-2-1 15,-2 0-3-15,1 1 1 16,0 2 0-16,1 0 0 15,3 3 0-15,-5 0-1 16,2-1 0-16,-1-3 0 0,-2-1 0 16,2-2 0-16,-2-1 2 15,-1 2 3-15,-6-2 10 16,0 2 7-16,-7 4 13 16,-3-5 1-16,-6 2-6 15,-3 0-4-15,-3-3-13 16,-4-1-4-16,-6 2-5 15,-6-2 0-15,-9 0-8 16,4 6-30-16,-6-6-172 16</inkml:trace>
  <inkml:trace contextRef="#ctx0" brushRef="#br0" timeOffset="-212998.84">2604 10610 923 0,'-3'-2'177'0,"2"2"-131"0,0-3-30 0,1 2-15 16,0 0 0-16,0 0 1 16,0 0-1-16,0 1 2 15,0-1-1-15,0 0 12 16,0 0 3-16,0 0 0 15,4-2 1-15,4-2-14 16,26-8-3-16,-15 13 0 16,7 0-1-16,11 3 0 15,-1 0 1 1,-17-3 1-16,0 2-1 0,69 6 0 16,6-1 1-16,8-5-1 15,-28-2 0-15,-5-6 1 16,-4 1-1-16,-11 0 1 0,-5 0 0 15,-2-1-1-15,-5 4 6 16,0 2 10-16,-5 2 4 16,-9 0 26-16,-4-2 5 15,-10 0-5-15,0-5-3 16,-7 4-27-16,-1 0-9 16,-3 1-6-16,-3 0-2 15,1 1-17-15,-1-1-28 0,0 0-165 16</inkml:trace>
  <inkml:trace contextRef="#ctx0" brushRef="#br0" timeOffset="-209498.93">5101 10564 61 0,'-6'-5'44'0,"-4"0"13"15,1 1 0-15,3 1 3 16,-1 0 5-16,0 1 9 16,1 0 1-16,-1 0-2 0,1 1-2 15,0-2-14-15,-1 0-7 16,-1 3-13-16,2 0-10 16,1 1-14-16,-1 1-3 15,1 0-3-15,1 0 1 16,3 1-1-16,-2 0-2 15,1 1 0-15,2-4-2 16,-1 0-1-16,0 0 0 0,0 0-1 16,1 0-1-16,0 0 1 15,0 0-1-15,3 7 1 16,-1-3-1-16,18 22 1 16,-14-23 0-16,2-1 1 15,0 1 0-15,-1-3 0 16,1 6 1-16,3-4 0 15,-2 5 0-15,7-1 2 16,-2-2 0-16,-1 1 10 16,2-1 3-16,0-1 5 15,0 2-1-15,2-4-5 16,2 2-3-16,1-1-5 16,2 0-1-16,-1 1-2 15,2 1-2-15,1 0-1 16,-2 1 0-16,5 2-1 15,-1-1 2-15,-3-1 22 0,0 0 5 16,-6-3 4-16,2 3 3 16,-1-4-13-16,2 0-1 15,-1-1-2-15,-1 0-4 16,1 0-7-16,-1 0-4 16,0-1 0-16,0 0-2 0,-1-1 1 15,2 2-1-15,-1-1 1 16,-1 1-1-16,0-2 21 15,1-2 3-15,3-1 4 16,-2 0 2-16,4 0-18 16,-4-1-2-16,-5 0-4 15,3 0-1-15,-4-1-1 16,3 1 0-16,3 2 2 16,2-2-1-16,1 1-3 15,-1 1-1-15,1-1-2 16,-3 1-1-16,-1 2 0 15,-1-2 0-15,-1 1 4 16,-1 2 2-16,-2-3 3 16,-2 3 1-16,-2-1-3 15,-2-1 0-15,0 1-3 16,-3 0-1-16,-3-2-3 16,1 2-2-16,-2 2-1 15,0 0-13-15,0 0-134 0</inkml:trace>
  <inkml:trace contextRef="#ctx0" brushRef="#br0" timeOffset="-208237.75">7119 10423 131 0,'-2'-1'46'0,"-1"-2"-64"0</inkml:trace>
  <inkml:trace contextRef="#ctx0" brushRef="#br0" timeOffset="-207913.75">7099 10423 110 0,'-2'0'102'16,"0"0"12"-16,1-2-12 15,0 1-9-15,0 0-14 16,0 0-6-16,0 0-13 15,0 0-8-15,0 1-18 16,1-1-8-16,-1 0-13 16,0 0-4-16,1 0-7 0,0 0 0 15,0 0-2-15,0 1 0 16,0-1 0-16,-1 1 0 16,0 0 1-16,1 0 3 15,0 0 11-15,0 0 3 16,0 0 6-16,0 0-1 0,0 0-9 15,0 0-3 1,0 0-7-16,0 0-3 0,0 0-1 16,0 0-2-16,0 0-2 15,0 0-9-15,0 0-108 16</inkml:trace>
  <inkml:trace contextRef="#ctx0" brushRef="#br0" timeOffset="-205482.01">7864 9371 116 0,'0'0'80'0,"0"-3"8"0,-2-1-4 0,1 3-15 16,1 0-4-16,-1 1-3 15,0-1 2-15,0 0 0 16,-1-3-3-16,0-2-12 16,-1 3-3-16,0-1-5 15,-29-22-2-15,21 21-8 16,-1-1-4-16,-2 2-12 15,0 0-4-15,-2 4-7 16,-1 1-1-16,-2 1-2 16,0 2-1-16,-3 0 0 15,0 3 1-15,-1 1-1 0,1 3 0 16,-2 0 0-16,0 1 0 16,-3 1 0-16,1 0 0 15,1 0 0-15,0-2 0 16,0 2 0-16,0-2 1 15,1 4-1-15,1-2 1 0,0 2-1 16,2 2 0-16,3 1 0 16,-3 2-1-16,1 2 1 15,0 0 0-15,-3 0 0 16,4-1 0-16,4-1 0 16,0 2 0-16,2 1 0 15,-1 0 2-15,0 1-1 16,0 0 2-16,1 1 3 15,-1 0 2-15,2-3 3 16,-2 1-1-16,3 0-1 16,-1 0-2-16,3 1 0 15,0 1-2-15,1 1 0 16,-1 0-1-16,0-1-1 16,2 1 1-16,0-1 1 15,2-2 2-15,2 0 0 16,-2 0 0-16,0 0-1 15,1 0-1-15,-1-2-2 16,1 2-1-16,0-4 0 0,1 1 0 16,3-1-1-16,0-2 0 15,0-1 0-15,1 1 0 16,3 0-1-16,-1-1 1 16,2 3 0-16,-1-3-1 0,-1 2 1 15,0 1-1-15,6-1 1 16,-1 1-1-16,3-1 1 15,2-1-1-15,-2 0 1 16,2 0 0-16,-1-3 0 16,0-2 0-16,2-3 1 15,0 2 0-15,-1-3 0 16,0-1 2-16,0 0 0 16,3-2 1-16,0 0 14 15,1 0 3-15,2-2 4 16,1 2-1-16,-1-2-12 15,1 2-4-15,-4 0-2 16,1-2 0-16,1 2 2 16,0-1 3-16,3 0 4 15,-1 0 2-15,3-1-1 16,-4-1-3-16,3-2-6 16,0 0-2-16,-3 0-1 15,1 0 0-15,-2-5 5 0,1 2 0 16,2-2 0-16,-3-1-1 15,-1 2-5-15,0 1-1 16,-1-1-1-16,0 1 0 16,-4-4 1-16,-2 0 1 15,0-4-1-15,3-1 1 16,2 0-2-16,3-2 0 0,1-2-2 16,-1 0 0-16,4-3 0 15,-1 0-18-15,3-4-76 16,2 0-70-16</inkml:trace>
  <inkml:trace contextRef="#ctx0" brushRef="#br0" timeOffset="-204664.79">7809 9271 498 0,'0'0'212'0,"1"1"-103"0,5 1-79 0,1 3-30 15,2-1 0-15,1 1 2 16,0-1 0-16,-1-3 5 16,2 2 8-16,0-1 8 15,3 5 3-15,5 3-4 16,0 1-7-16,-2 2-9 15,3 2-3-15,-6 2-1 16,-2-1 0-16,4 4 0 16,-4 0-1-16,-2 0 0 15,4 9-1-15,-4 1 0 16,-1 3 1-16,-2 4 0 0,-4 1 0 16,-3 6 0-16,-1-1-1 15,-3 1 2-15,-2-4-2 16,-1-5 1-16,-2-1 1 15,-2-2-1-15,2 1 1 16,-3 3-1-16,-1 0 1 16,0 6-1-16,-3 1 1 0,1 3-1 15,-1-1-1-15,0 0 0 16,2 0 1-16,-4-2-1 16,3-3 1-16,-2-3 1 15,0-4 6-15,3-3 16 16,1-3 4-16,0-4 8 15,1-1-3-15,1-3-12 16,0 0-4-16,1-2-6 16,2-2-4-16,0-1-5 15,2 3-1-15,1-1 2 16,-1 1-30-16</inkml:trace>
  <inkml:trace contextRef="#ctx0" brushRef="#br0" timeOffset="-202362.57">9464 9304 357 0,'-5'-6'141'0,"-2"-2"-79"0,-1 1-56 16,2-1-3-16,1 1 4 15,-3 1 15-15,-4-2 33 16,2 1 13-16,-5-3 17 16,2 2-7-16,2 0-27 15,-6-2-11-15,0 1-23 0,3-3-6 16,-5 2-6-16,2 0 1 16,-1 1 6-16,0 0 1 15,0 3 1-15,-2 1-3 16,-2 2-8-16,0 1-1 15,1 3-1-15,-1 2-1 16,3 2 1-16,-7 0-1 16,-4-3 0-16,-2 2 1 0,-5 3-1 15,4 0 0-15,0 0 1 16,1 0 0-16,0-1 0 16,2 2 1-16,2 1 3 15,2-1 2-15,1 4 5 16,-1-2 0-16,4 3 0 15,-4 1-2-15,-1 1-4 16,-1 2 1-16,0 1 1 16,0-2 3-16,2-1 8 15,0 0 1-15,1 0 0 16,0 1-2-16,5 1-7 16,1 1-2-16,0-2-1 15,2 2 0-15,1 0 2 16,-1 0 2-16,0-1 3 15,-1 1 1-15,0-1 3 16,-1 2 0-16,2 2-1 0,0 1-2 16,2 3-5-16,2 2-2 15,-1-1-3-15,1-1-1 16,-1-3 12-16,0-1 1 16,1 0 1-16,-1-2 0 15,3 2-11-15,-1-1-1 16,0-1-3-16,1 3 0 15,0 0 1-15,2 2 0 0,2 5 0 16,1 1 0-16,4 1-1 16,-2 1 0-16,2 0 0 15,1 0 0-15,2-1 1 16,1-3-2-16,4-1 1 16,1-1-2-16,2 0 0 15,1 1 0 1,2 2-1-16,1 1 1 0,2 0-1 15,1 1 1-15,4-3 0 16,0 2-1-16,7-1 1 16,3 0-1-16,8 3 1 15,2-5 1-15,-2-2-1 16,6-1 1-16,0-8 6 16,2 1 10-16,13-4 12 15,-2-3 5-15,1-5-1 16,2-3-7-16,2-6-9 15,3-5-5-15,9-5-5 16,1-1-1-16,0-5-3 0,-1 1 0 16,-4-6-3-16,1-1 0 15,-5 0-2-15,-3-5 0 16,-6-3-1-16,-3-1-6 16,-6-3-22-16,-2 1-23 15,-5 1-81-15,-4-1-64 0</inkml:trace>
  <inkml:trace contextRef="#ctx0" brushRef="#br0" timeOffset="-201782.07">9308 9424 568 0,'-1'-4'201'0,"0"-11"-201"0,1 3-51 0,1-4-9 16,2-2 7-16,0 2 81 0,0-5 46 15,-1 2 61 1,1 1 21-16,-3 1-17 0,1 2-24 16,1 3-56-16,-2 0-21 15,4 2-28-15,0 1-5 16,2 1-5-16,0 2-1 16,2 4-2-16,2 0 0 15,3 3 0-15,4 2 0 0,5 3 2 16,4 2 0-16,11 4 1 15,4 3 0-15,7 5 0 16,-2 1 0-16,0 5 0 16,-2 0 0-16,-1 2 0 15,-5-1 0-15,-1 4 0 16,-3 2-1-16,-2 5 1 16,-1 3 0-16,-5 9 0 15,0 3 0-15,-3 9 0 16,-1 1 0-16,-5-3 0 15,-6-1 1-15,-8 3-1 16,-4 5 0-16,-13 1 0 16,-7 1 1-16,-14-3-1 15,-8-2 1-15,-11 7-42 16,-8 1-72-16</inkml:trace>
  <inkml:trace contextRef="#ctx0" brushRef="#br0" timeOffset="-195415.53">4970 10745 372 0,'0'0'183'0,"2"0"-38"0,0-3-115 16,-2 3-15-16,0 0-6 15,0 0-1-15,9 0 12 16,26-2 11-16,-22-2 25 16,4 1 10-16,4-1 7 15,-6 1-5-15,8 0-16 16,3 1-5-16,0 2-14 16,8 0-5-16,7 1-11 15,0 0-5-15,9 1-6 16,0-2-3-16,2 0 0 15,5 0 0-15,1-1-1 16,4 0 0-16,1-1 0 16,-3-1 1-16,-2-3 6 15,-3 4 5-15,-6-3 9 0,-4 0 4 16,-5 2 2-16,-5-2-1 16,-4 1-6-16,-2 0-4 15,-8 0-5-15,-2 0-2 16,-5 1 4-16,-3 2-1 15,-4-1 0-15,1 1-2 16,-4 0-4-16,0 1-3 0,1 0 0 16,-6-1 0-16,-3 0 0 15,2 1 1-15,2 0-2 16,-1 0 0-16,1 0-2 16,0 0-2-16,0 0 0 15,-1 0 0-15,0 0 0 16,0 0 0-16,0 0 0 15,1 0 0-15,-1 0 0 16,1 0 0-16,-1 0 0 16,0 0 0-16,0 0-7 15,0 0-19-15,0 1-75 16,-2 7-73-16</inkml:trace>
  <inkml:trace contextRef="#ctx0" brushRef="#br0" timeOffset="-194548.13">7276 10943 404 0,'2'0'160'0,"-1"1"-84"0,4 1-72 16,-5-2-4-16,0 0 3 15,4 0 3-15,6 0 43 16,21 3 21-16,-17-6 35 16,4 1 13-16,8-2-12 15,6 0-11-15,14 2-23 16,6 2-14-16,13 1-21 16,5-1-5-16,11 0 0 15,5 2 0-15,8-2-5 16,7 0-5-16,5 0-11 15,-4 0-4-15,3-1 5 16,-4 1 5-16,-2 0 11 16,-2 0 5-16,-2-2 2 15,-1-1-1-15,-5-1-10 16,-1 2-5-16,-9-2-8 16,-4 2-4-16,-10-2-2 15,-2 3-2-15,-12 1 1 16,-6-1-1-16,-13 1 2 0,-6 0-1 15,-11 0-2-15,1 1 0 16,-7 2-2-16,-1-2-2 16,-4 1-5-16,0 1-28 15,-3 1-47-15,1 5-70 16</inkml:trace>
  <inkml:trace contextRef="#ctx0" brushRef="#br0" timeOffset="-191464.78">2380 10576 862 0,'-5'-10'368'0,"-2"-2"-182"0,3 4-108 15,2 0-20-15,2 6-20 16,0-3-11-16,5 2-21 16,1 0-5-16,7-3-2 15,4 0-2-15,6-1 2 16,7 1 2-16,13 5 14 15,7 1 4-15,20 5 5 16,9-1-3-16,11 4-12 16,5 1-4-16,4 0-2 15,3 4-1-15,-6-3-1 16,-4-1 1-16,-11 1-1 16,-7-4 0-16,-7-3 2 15,-6-1-1-15,-10-3 1 16,-6-3 0-16,-7 4-4 15,-4 0-27-15,-8 6-127 16</inkml:trace>
  <inkml:trace contextRef="#ctx0" brushRef="#br0" timeOffset="-147098.78">3727 12321 694 0,'0'-1'317'0,"0"-1"-129"0,3 2-110 0,-3-1-64 16,0 0-7-16,0 0-7 15,8-1 0-15,22-6-1 16,-23 7 1-16,-2 0 1 16,1 2 2-16,0-1 7 0,0 2 6 15,4-1 10-15,0-1 1 16,7 1 0-16,2 0-3 16,7 0-9-16,4 1-1 15,3-2-6-15,1 0 0 16,5-2 3-16,4 1 3 0,4 0 3 15,4 1 0 1,5-1 2-16,-1-1 7 0,-1-2 17 16,3-3 8-16,-1 1 1 15,3-2-8-15,5-2-18 16,-3 2-8-16,-1-1-8 16,1 2-3-16,-1 4-4 15,3 2-1-15,1 1 0 16,1 1-1-16,-7-1 1 15,-3 0 0-15,-5 0 7 16,-4-1 3-16,3 2 2 16,-3 0 7-16,-5 1 2 15,-5 1 0-15,-8-2 2 16,-1-1-4-16,-6 1 1 16,1-1 2-16,-9-3-2 15,-2 0-1-15,-5 1-13 16,2 2 1-16,-3 1-65 15,0 1-70-15</inkml:trace>
  <inkml:trace contextRef="#ctx0" brushRef="#br0" timeOffset="-140830.05">7992 11095 380 0,'-6'-4'197'0,"-5"-5"-46"0,2 3-100 16,-1 0-18-16,0-1-11 15,2 1 14-15,-5-2 32 16,2 1 14-16,-1-3 11 16,-1 2-14-16,2 0-28 15,0-1-15-15,0 3-20 16,0-2-6-16,-5 0-5 16,1 1-2-16,-5-1 2 15,-2-1 1-15,0 0 0 16,-2 1 0-16,-2 0-2 15,2 4-2-15,-2 3-1 16,0 1 0-16,-4 0 0 16,-3 1 0-16,-3 0-1 15,-1 0 1-15,1 2-1 0,-2-1 1 16,2 4-1-16,2-1 1 16,1 3-1-16,2 1 1 15,0-2-1-15,-5 1 0 16,0 1 1-16,-2-1-1 15,-2 4 0-15,3 2 0 0,-1 2 0 16,0 0 0-16,2 3 0 16,-2 2 0-16,-1 1 0 15,-1 3 0-15,-3 1 0 16,0-4 0-16,1 3 0 16,3 0 0-16,3-2 0 15,2 0 0-15,5-4 1 16,-4-1-1-16,6-1 0 15,-4 0 0-15,2 2 0 16,2-2 0-16,0 4 0 16,2-1 0-16,2 0 0 15,1 0 0-15,5 0 0 16,1 1 0-16,6 2 0 16,-1-1 0-16,2-1 1 15,2 3 0-15,-1-4 1 16,3 2 0-16,3-1 0 15,2 1 0-15,4 1 0 0,1 1 0 16,2 2-1-16,-3-1 0 16,6 5 1-16,-3-3-1 15,1 3-1-15,4 0 1 16,-3-1 1-16,3 0 1 16,5-4 1-16,0 3 0 15,4-7 0-15,3 3-1 0,6 0-1 16,0-2 0-16,5 5 10 15,-1-3 1-15,2 0 1 16,5 2-1-16,0-2-8 16,6-1-1-16,1-2-2 15,0-4 2-15,2-5-1 16,-1-1 2-16,-1-6 3 16,2-3 2-16,3-2 3 15,-1-5 1-15,4-2-1 16,-3-2-4-16,-1-5-3 15,0 0-2-15,-5-1-1 16,0-1-1-16,0 1-1 16,-3-2 14-16,-2-3 7 15,-2-4 2-15,-4-2 4 16,-1-2-14-16,-2-2-8 16,-2 0-2-16,1-4-1 15,-1-3 0-15,-1-4 1 16,-2 0-1-16,-4-4 4 0,-1-1 2 15,0 0 5-15,-2-1 1 16,-1-3-4-16,-1 2-3 16,-3 0-6-16,4 1 0 15,-8 4-1-15,1-1 0 16,-1 4 0-16,-4 0 3 16,-1 1 3-16,-2 2 0 0,-4-1 1 15,-2 0-2 1,-2-1-2-16,0 0-1 0,-4 4-1 15,-1 2 0-15,-3 5-1 16,0 4 0-16,-3 3-1 16,0 4 0-16,-4 5-2 15,-4 0-1-15,-4 6 1 16,0 0 0-16,-4 4 0 16,0 2 1-16,-1 0-1 15,2 2 1-15,5-1 0 16,0 1 0-16,8 4-1 15,-1 0 0-15,4 2 1 16,1 0 0-16,2-3 0 16,2 1 1-16,2-2 0 15,4 0 0-15,0 2-2 16,-1-2 0-16,1 0-3 16,0 1 0-16,4-3 2 0,-4-1 0 15,1-1 2-15,0 0-3 16,0 0-21-16,1 0-13 15,0 0-55-15,0 0-44 16</inkml:trace>
  <inkml:trace contextRef="#ctx0" brushRef="#br0" timeOffset="-136215.72">6556 11878 134 0,'-9'-12'65'0,"-12"-9"-28"0,1-1-37 0,-5 1-26 16,2 2-1-16,2-3 7 15,-1-1 12-15,1-2 26 16,-1 1 19-16,3 0 58 16,-1 2 35-16,3 0 30 15,-1 2 14-15,3 1-9 16,-1 3-18-16,1 2-25 16,3 3-27-16,0 4-43 15,2 1-19-15,0 1-20 16,2 1-4-16,3 3-5 15,2 1-1-15,2 0-3 16,0 0 0-16,0 0-2 16,0 0 0-16,0 0 0 15,2 15 1-15,17 23 1 0,-5-20 0 16,13 2 0-16,4-2 1 16,10-1-1-16,9-1 1 15,11-8 0-15,7 1 4 16,12-5 10-16,10-3 2 15,14-3 3-15,10-4-2 16,12-3 1-16,1-6 6 16,8 0 9-16,8-6 2 0,7-6-6 15,9 0-9-15,11-5-10 16,5 1-2-16,7-1-4 16,3 4 0-16,-4 1-2 15,-6 2-1-15,-5 6 1 16,-4-2-2-16,-5 6 0 15,-5 5-1-15,-10 4 1 16,-9 6-1-16,-21 3 1 16,-8 3-1-16,-19 7 1 15,-12 0 0-15,-13 3-1 16,-14 0 0-16,-17 0 0 16,-5 0-2-16,-13 0-1 15,-4 0 0-15,-10 0-17 16,-10 0-11-16,-16 2-41 15,-8 1-37-15,-20 2-72 16,-7 3-46-16</inkml:trace>
  <inkml:trace contextRef="#ctx0" brushRef="#br0" timeOffset="-135781.15">8519 12886 682 0,'9'0'346'0,"7"0"-86"0,6 0-145 15,3 0-24-15,8 0-31 16,2-1-9-16,16-2-19 16,7-1-9-16,25-2-7 15,12-3-5-15,24-1-7 16,12 1-1-16,10-2-3 15,5-2-1-15,-1 3-15 0,-6-1 0 16,-10 7 1-16,-7 2 3 16,-14 8 12-16,-9 2 0 15,-10 10-5-15,-7 7-27 16,-13 13-153-16</inkml:trace>
  <inkml:trace contextRef="#ctx0" brushRef="#br0" timeOffset="-128798.63">3993 11144 544 0,'0'-2'263'0,"-4"-3"-102"16,1 0-78-16,-1 1-72 16,-1 0-6-16,2 0-3 15,-2 2-2-15,1 2-1 16,-3 0-2-16,-6 3 1 0,1 7 1 16,-5 4 1-16,0 8 0 15,-3 8 1-15,-2 0 0 16,-1 8 0-16,-1 0 0 15,-2 4 0-15,1 6-1 16,1 4 1-16,2 3-1 0,5 3 0 16,1 0 0-16,5-6 0 15,1 0 0-15,6-6 1 16,4 1 0-16,2 2 0 16,4 1-1-16,2 4 1 15,5-1 1-15,5-2-1 16,4-1 0-16,4-3-1 15,0-3 0-15,4-3 1 16,1-3-1-16,3-6 2 16,0-2-1-16,3-5 0 15,1-4 1-15,2-3 0 16,0-6-1-16,0-5 0 16,-2-4 1-16,-1-6 2 15,0-7 1-15,-2-10 14 16,0-5 9-16,-5-11 26 15,-3-6 10-15,-4-6 9 16,-3-1-5-16,-4-1-21 16,-3-1-11-16,-9-5-14 0,-1-3 1 15,-7-8 13-15,-1-1 5 16,-6-3 1-16,-1 1-3 16,-4-7-11-16,1 0-4 15,-5 1-5-15,0 3-1 16,-7 13 1-16,-3 6 5 15,-4 11 2-15,-1 8-2 0,-5 7-9 16,-4 7-11-16,0 10-22 16,-4 5-22-16,-8 15-76 15,-4 8-66-15</inkml:trace>
  <inkml:trace contextRef="#ctx0" brushRef="#br0" timeOffset="-125481.85">1294 10998 830 0,'0'-9'332'0,"3"-14"-224"0,4 3-47 0,4-3-52 15,5 1-6-15,3-3-1 16,1-2-1-16,5-3 0 15,0-2 0-15,2 0-1 16,0 2 1-16,8 0 0 16,3 2-1-16,7 2 0 15,5 2 1-15,4 4-1 16,-2-1 0-16,5 8 0 16,-2 4 0-16,-4 6 0 15,5 4-1-15,-3 2 0 16,0 5 0-16,1 4 1 0,-5 1 0 15,-2 3 0-15,0 1 0 16,-8 0 0 0,4 5 0-16,0 6-1 0,-2 1 1 15,-2 6 0-15,-4-1 0 16,-5-2 0-16,-6 0 0 16,-3-3 0-16,2 1 1 0,-3 5-1 15,5 1 1-15,-4 7 0 16,-3 7-1-16,-6 9 0 15,-1 5 1-15,-3 1-1 16,0-2 1-16,-1-4-1 16,0-3 1-16,-2-1 0 15,1-2 0-15,-5-6 0 16,0-2 0-16,1-3 0 16,-2-3 0-16,-1 3 0 15,-3-2 0-15,-1 1 0 16,-3 1 0-16,-3 3-1 15,-1 3 2-15,-5-3-1 16,0-1 0-16,-1-2 0 16,-1-4 1-16,5 0 0 15,-4-1 2-15,3-2 6 16,-2-2 6-16,-1-3 14 16,3-1 5-16,-3-2-2 15,0-2-3-15,-5-4-14 0,-3-1-6 16,-6-4-5-16,-3 2-2 15,-5 1-1-15,-5-3 0 16,-1-2-1-16,-2-2 1 16,0-3 1-16,-1-2 1 15,-6-3-1-15,0 0 0 16,-4-3-1-16,6-1-1 0,1-5 0 16,1 0-1-16,2-9 2 15,-4-1 0-15,0-7 1 16,3-4 2-16,5-3 1 15,3-3 0-15,3-5 0 16,3-4-1-16,0-3-1 16,-1-2 0-16,5-1-2 15,0 5-1-15,6-6-1 16,0-1 0-16,6-6 0 16,2-7 1-16,10-1-1 15,2-2 0-15,4 4-1 16,3 1 0-16,1-2 0 15,5 1 0-15,3-1 1 16,3 0-2-16,6 4 0 16,4 4 0-16,11-2-1 0,4 1-1 15,5-1 1-15,2 1 1 16,2 5 0-16,2 3 0 16,8 7 0-16,4 3 0 15,3 6-19-15,0 4-13 16,-4 7-49-16,-2 5-47 15</inkml:trace>
  <inkml:trace contextRef="#ctx0" brushRef="#br0" timeOffset="-113848.61">20740 12563 647 0,'0'-3'275'0,"0"-1"-150"0,0-2-71 0,-3 0-44 15,2-1 10-15,-2 0 36 16,3 0 20-16,0 1 28 16,-2 0-4-16,0 1-31 15,0 3-20-15,2-1-33 0,0 2-10 16,0 0-9 0,0 1-2-16,0 0 0 0,-1 0 1 15,0 0 2-15,0 0 0 16,-2 8 1-16,-8 25-1 15,12-19 1-15,4 0 1 16,7 3 1-16,6 0 2 16,13 1 5-16,7-1 4 15,14 0 3-15,6 1 0 16,6 0-3-16,6 0-3 0,4-3-1 16,5-1 0-16,3-3 0 15,1-3-2-15,2 0-2 16,-4-5-1-16,-1 1-1 15,-6-2 0-15,-11-2-1 16,-5 2 0-16,-11-4 0 16,-1 2-1-16,-10-2 1 15,-5 2-1-15,-12 0 1 16,-6-1 0-16,-9 3-3 16,-4-3-2-16,-9-1 0 15,-4 0-1-15,-13-2 3 16,-6 2 1-16,-12-2 1 15,-1 2-1-15,2 1 0 16,-6-2 1-16,0 3 0 16,-2 0-1-16,-10 0 1 0,3 3 0 15,1-1 0-15,6 2 0 16,9-2 0-16,5 2 0 16,10-2 1-16,3 1 0 15,10-3 0-15,6 1 1 16,6 0 7-16,3-2 3 15,14 1 3-15,7-5 1 0,17-1-7 16,9 2-4-16,15-2-2 16,4 0-1-16,7 3-1 15,-3 0 0-15,-14-1 0 16,-5 2 0-16,-8 0 0 16,-5 0-1-16,-4 2 0 15,-6 3-1-15,-10-2-1 16,-5 3-12-16,-8 1-60 15,-6-1-54-15</inkml:trace>
  <inkml:trace contextRef="#ctx0" brushRef="#br0" timeOffset="-110682.18">17190 12110 443 0,'0'-7'226'0,"0"-5"-61"0,0 1-76 16,-1-4-12-16,-1 2-19 15,0 1-4-15,-2-2-6 16,3 3 2-16,-2-1 4 0,1 3-1 16,-3 0-4-16,2-2-5 15,-2 2-11-15,-2 0-5 16,-2-1-14-16,0 4-4 16,-1-1-6-16,-2 3-1 0,-1 2 0 15,-1-1-1 1,-1 3-1-16,2 0 0 0,-5 0 0 15,-2 3-1-15,-7 1 1 16,-2 1 0-16,0 1 0 16,-2 1 0-16,-2 0 0 15,0 3 0-15,-1 0 1 16,0 1 1-16,3 0 0 16,-1 1-1-16,3 1 0 15,1 2-1-15,0-1 0 16,2-2 0-16,-1 1-1 15,0-1 1-15,3 1-1 16,2 2 1-16,-2 3-1 16,3 1 0-16,2 4 0 15,-4-1 0-15,2 2 1 16,3 2 0-16,2-2 0 16,2 3 0-16,1-1 0 15,0 0 0-15,2-1 0 16,2-2 1-16,-2-1-1 15,0-1 0-15,-1 2 0 0,-1 0 0 16,3 4 1-16,1 1-1 16,2 2 0-16,0-1 0 15,1 4 0-15,1-1 0 16,3 1 0-16,-1 0 0 0,2-5 1 16,2 3 1-16,3-5 5 15,-1-1 5-15,6 0 5 16,-2-2 0-16,5 1-5 15,3 0-3-15,5 1-1 16,4 1 1-16,1-1 4 16,1-1 2-16,3-2-1 15,0-1-1-15,8-1-1 16,-3-4 2-16,3-3 5 16,3 2 1-16,0-7 7 15,1 1 1-15,1 3-6 16,-1-4-2-16,2 1-9 15,0-2-4-15,2-6-2 16,-2-1 0-16,3-1 1 16,0-1 2-16,-3-3 3 15,-2-1-1-15,-1 1 0 16,-3 0-4-16,2-1-3 16,-2-4 1-16,-3-2 0 15,-1-5 0-15,-2-2 2 0,-1-1-1 16,-3-5 0-16,-3-1-1 15,-6-2 0-15,-2-3 0 16,-5-1 1-16,1 1 0 16,-7-5 1-16,4 1 2 0,-6-1 1 15,1 0 2-15,1-5 1 16,-7-1 0-16,2-6 4 16,0-1-1-16,-3 4-2 15,2 1-2-15,-4 3-5 16,2 1-1-16,-5 1-3 15,4 3-1-15,-6-1-1 16,0 0 1-16,0 2 0 16,-2 2 1-16,-1 2-1 15,1 4-1-15,-5 3-1 16,-2-1-1-16,-4 5-1 16,-4-2 0-16,-4 2-1 15,-3 4-1-15,-5-3-1 16,0 2-1-16,-2 5-3 15,1 0-8-15,-3 3-18 16,0 2-16-16,-2 1-36 16,-3 5-18-16,2 1-83 15,3 4-52-15</inkml:trace>
  <inkml:trace contextRef="#ctx0" brushRef="#br0" timeOffset="-105031.68">17737 12319 947 0,'-2'-2'381'0,"0"-1"-238"0,-2 0-93 0,4 3-50 0,2 2-2 16,-2-2 1-16,0 0 1 15,0 0 2-15,0 0 1 16,0 4 3-16,2 3 0 15,2 2-2-15,13 23 11 16,-2-21 26-16,6-1 5 0,19 1 11 16,9-2-6-1,22 0-25-15,9 2-3 0,10-2-10 16,7 1-6-16,5-4-4 16,3-3-1-16,-2-3-1 15,2 0 0-15,-8-4 0 16,-5 2 1-16,-11-6 0 15,-8 0-3-15,-10 5 22 16,-5-3 4-16,-12 5 4 16,-8-1 5-16,-13 2-24 15,-5 0-5-15,-11 1-26 16,-2 3-38-16,-9 6-67 16</inkml:trace>
  <inkml:trace contextRef="#ctx0" brushRef="#br0" timeOffset="-70116.18">17541 9040 1051 0,'-2'-2'386'0,"-4"0"-299"0,3 2-66 0,-2 0-20 15,2 1-1-15,-4 0 0 16,1 1 1-16,0 2 4 16,-4 1 7-16,4 2 12 15,-6 2 7-15,-2 6 9 16,2 2-3-16,-4 11-8 0,4 2-5 15,-3 7-14-15,2 2-4 16,6 1-3-16,3 0-1 16,10-4 0-16,5-3-1 15,-1-13 2-15,4 0 1 16,0-11 2-16,4-3 2 0,9-6 5 16,3-8 2-16,9-7 1 15,0-8-1-15,3-8-4 16,-1-5-3-16,-2-10-2 15,-2 0 0-15,-4-1 1 16,-2-3 1-16,-5 3 5 16,2-2 1-16,-4-2 4 15,-2 4 2-15,-6 2 1 16,-4 3 0-16,-7 7-2 16,-4 0-1-16,-6 7-5 15,-2 3-2-15,-9 3-1 16,-2 6 0-16,-8 1-2 15,-3 2 0-15,1 7-3 16,1 2-2-16,0 6-3 16,-1 2-1-16,-1 4 0 15,0 4-2-15,0 6 0 16,2 5 1-16,0 6 0 16,1 1 1-16,3 4 0 0,4 2 1 15,5-1-1-15,5 2 1 16,9-5 0-16,3 1 0 15,13-4 0-15,2-5 2 16,12-1 1-16,2-5 0 16,7-4 0-16,5 0 0 0,1-5 0 15,-3-3 0-15,-2-3-1 16,-2-3-1-16,-5-2-11 16,-2 0-30-16,-7-1-90 15,-5-2-62-15,-7-7-286 16</inkml:trace>
  <inkml:trace contextRef="#ctx0" brushRef="#br0" timeOffset="-69697.4">18324 8156 1133 0,'1'-4'434'0,"1"-5"-326"0,2 8-83 0,-1 1-71 0,2 4-21 15,-3 2-8-15,-1 0 9 16,-5-1 42-16,-4 0 43 15,-5-2 69-15,-3 3 16 16,-2 0 2-16,-2 4-20 0,-3 4-40 16,-1 3-17-16,-1 9-19 15,-1 1-4-15,7 5-3 16,-2 2-2-16,11 1 0 16,3 1-1-16,5 1 1 15,5 2 0-15,3-2 1 16,9 4-1-16,3-2 1 15,6-5-3-15,6 3-28 16,-3-5-29-16,5-1-85 16,-5-4-57-16</inkml:trace>
  <inkml:trace contextRef="#ctx0" brushRef="#br0" timeOffset="-68932.34">18426 8621 1237 0,'0'0'414'0,"3"-2"-417"0,2 3-41 0,-5-1-7 16,0-1 11-16,8-2 33 16,23-14 13-16,-19 0 49 15,-3-1 23-15,4-7 30 16,1 2-1-16,3-4-32 15,4-1-17-15,-2-4-28 16,2 2-7-16,-3 0-11 0,1-2-4 16,-4 2-3-16,0-1-1 15,-4-5 1-15,-2 0 2 16,-3-7 3-16,-3 2 1 0,-4 3 3 16,-2 3 0-16,-4 10-1 15,-1 3 2 1,0 7 1-16,-1 5-3 0,-1 4-5 15,-1 4-6-15,-2 2-5 16,-1 2-2-16,-3 8-1 16,1 3 1-16,3 11 1 15,-2 3 1-15,5 11 0 16,0 6 2-16,5 7 0 16,3 2 0-16,5-5 1 15,8-3 0-15,5-7 0 16,6-1-1-16,6-5-15 15,0 0-12-15,2-5-43 16,-1-4-31-16,-1-10-64 16,-2-8-41-16,-1-14-165 15</inkml:trace>
  <inkml:trace contextRef="#ctx0" brushRef="#br0" timeOffset="-68663.8">18881 8096 869 0,'0'-1'415'0,"-4"1"-170"0,1 2-126 0,3-2-110 16,0 0-5-16,3 7 5 16,1 6 1-16,32 25-4 15,-21-20 0-15,-1 1-2 16,4 2 0-16,0 1 14 15,-3-1 3-15,-3 1 0 16,-2 1 0-16,-9 5-13 16,-1 5-4-16,-12 8-13 15,-5 7-31-15,-8 14-135 16,-5 5-168-16</inkml:trace>
  <inkml:trace contextRef="#ctx0" brushRef="#br0" timeOffset="-67980.88">17941 9597 1019 0,'1'-9'406'0,"0"-8"-222"0,6 3-169 0,2-1-12 16,1 4-2-16,1 0-1 15,-5 4-1-15,0 0 4 16,-3 5 16-16,-1 2 4 0,-2 5 20 16,0 5 0-16,-4 8-10 15,-1 6-2-15,-1 8-18 16,-2 4-6 0,1 6-5-16,0 1 2 0,-1-4-25 15,0-1-21-15,-1-7-71 16,-2-6-69-16</inkml:trace>
  <inkml:trace contextRef="#ctx0" brushRef="#br0" timeOffset="-67797.72">18081 9244 1457 0,'0'-3'522'0,"1"0"-444"16,6 3-86-16,6 6-99 0,0 3 141 15</inkml:trace>
  <inkml:trace contextRef="#ctx0" brushRef="#br0" timeOffset="-67299.03">18222 9716 1479 0,'-3'-9'579'0,"-3"-12"-387"15,3-4-149-15,7-4-83 16,5-3-29-16,6-6-40 16,-2-1 7-16,-1-2 25 15,-1-2 28-15,0 4 67 16,2 5 14-16,-1 6 18 16,0 7 5-16,-3 10-18 15,-2 3-12-15,2 10-24 16,1 4-6-16,4 16-2 15,-1 3 2-15,-1 9 1 16,-3 2 3-16,-2 1-1 16,-2 4 1-16,-4-3 0 0,-1 1 1 15,-3 1 1-15,-1-1 0 16,1-1 0-16,1 3 0 16,-2-6 0-16,1 2-1 15,-5 0 1-15,-1-2-1 16,-4 1 1-16,-4-1 1 0,-7 0 0 15,-5 0 0-15,-6-5-3 16,-5-4-13-16,0-7-23 16,-4-8-8-16,5-5-60 15,-1-3-65-15</inkml:trace>
  <inkml:trace contextRef="#ctx0" brushRef="#br0" timeOffset="-66548.69">18293 9079 2187 0,'8'-6'-51'0,"2"5"-27"0,6-4-36 0,-4 0 1 16,-3 4-6-16,-3-5-45 15,2 3-108-15</inkml:trace>
  <inkml:trace contextRef="#ctx0" brushRef="#br0" timeOffset="-66065.63">19130 9127 1573 0,'1'-1'505'0,"8"0"-570"0,6 3-31 0,11 2-7 16,2-1 21-16,-3 2 55 15,1-5 35-15,4 1 41 16,0-1 9-16,8-3 6 15,1-1-17-15,-1-1-18 16,1 2-31-16,-7 1-116 16,-3 5-155-16</inkml:trace>
  <inkml:trace contextRef="#ctx0" brushRef="#br0" timeOffset="-65881.2">19101 9534 1773 0,'3'-6'609'0,"19"-7"-558"16,7-3-51-16,23-2-63 16,10 2-43-16,7-3-121 15,7 5-88-15</inkml:trace>
  <inkml:trace contextRef="#ctx0" brushRef="#br0" timeOffset="-65215.73">20386 9017 1407 0,'-5'-4'546'0,"-4"-4"-394"0,-1 8-131 15,-4 6-109-15,-4 6-37 16,-8 7-51-16,-4 3 24 16,-5 4 49-16,1 3 53 15,1 6 113-15,0 3 20 16,4 10 12-16,2 2-15 15,8-1-45-15,5 0-15 0,9-11-12 16,7-3 0-16,14-10 0 16,5-4 0-16,15-11 3 15,3-4 2-15,7-9 1 16,1-8 0-16,2-8 0 16,0-5-2-16,-1-4-5 15,0-4 0-15,3-8-3 16,0-4-1-16,-4-8 2 15,0-3 0-15,-15-4 0 16,-3 0 0-16,-7-1-1 16,-5 1 1-16,-4 3 7 15,-7 1 3-15,-10 7 6 16,-7 5 0-16,-9 9-8 16,-4 6-4-16,-6 9-8 15,-6 4-1-15,-13 7-3 16,-2 6-1-16,-3 3 1 15,5 6 0-15,10 6 1 16,1 3 0-16,8 9 0 0,0 5 1 16,-1 7 1-16,2 3-2 15,2 4 2-15,8-1 0 16,13-7 0-16,8-4 2 16,16-7 3-16,7-3 0 15,14-2 1-15,7-4 0 0,7-3-20 16,2-2-31-16,2 0-104 15,-1 2-86-15</inkml:trace>
  <inkml:trace contextRef="#ctx0" brushRef="#br0" timeOffset="-64815.38">20842 9551 1205 0,'0'-2'455'0,"1"0"-345"0,0 0-46 0,-1 1-32 0,0 1-11 0,0 0 2 16,0 0 6-16,-1 6 9 16,0 14 4-16,-5 32-6 15,-1-21-10-15,-1 12-13 16,-2-2-4-16,3-1-4 15,0 2-9-15,0-5-40 16,1 1-19-16,-1-7-57 16,0-6-45-16,1-15-111 15</inkml:trace>
  <inkml:trace contextRef="#ctx0" brushRef="#br0" timeOffset="-64649.12">20815 9436 1236 0,'2'-4'517'15,"1"-7"-259"-15,3 8-222 16,1 2-51-16,2 2-108 16,4 4-103-16</inkml:trace>
  <inkml:trace contextRef="#ctx0" brushRef="#br0" timeOffset="-64232.44">21075 9727 1512 0,'0'-2'566'0,"4"-7"-425"15,-1-3-116-15,6-9-57 16,1-5-19-16,6-2-1 16,2-1 10-16,0 3 42 15,1 3 30-15,-5 6 25 16,0 4 3-16,-1 9-26 16,1 7-15-16,0 12-20 15,0 6-4-15,-4 15 1 16,0 4 3-16,-4 6 0 15,-1 1 2-15,-2-9 1 16,1 1 0-16,-4-6 2 16,-1-1-1-16,-3 0 0 15,-2-2 1-15,-6-1-1 0,1 1-1 16,-5 2 0-16,-5-3 0 16,-5 1-6-16,-2-5-9 15,-5-5-28-15,1-1-37 16,-2-12-145-16,5-3-233 15</inkml:trace>
  <inkml:trace contextRef="#ctx0" brushRef="#br0" timeOffset="-64049.13">21325 9452 1515 0,'0'-4'590'0,"1"-1"-401"16,0 4-139-16,3 1-89 16,-1 1-38-16,-3-1-130 15,0-1-75-15</inkml:trace>
  <inkml:trace contextRef="#ctx0" brushRef="#br0" timeOffset="-63516.13">21064 8570 1314 0,'0'0'396'0,"6"3"-570"15,1 1-71-15,7 0-34 16,0-4 45-16,-1-11 238 16,5-5 129-16,1-9 118 15,7-4 28-15,4-6-65 16,-1-6-71-16,4-6-84 15,-1-4-23-15,-2-12-25 16,-1 0-5-16,-6-5-3 16,-5-1-2-16,-6 8-1 15,-6 5 1-15,-5 10-1 16,-3 7 0-16,-10 10-5 16,0 8-4-16,-14 13-3 15,1 8-2-15,-11 13 4 16,-3 9 2-16,1 8 3 15,3 3 3-15,3 4 1 0,2 1 1 16,8 5 3-16,3 2 1 16,13 4 1-16,2 2 0 15,10-3-1-15,7 1 0 16,4-2 8-16,7 0-12 16,10 9-69-16,-1 7-47 15</inkml:trace>
  <inkml:trace contextRef="#ctx0" brushRef="#br0" timeOffset="-62915.91">21670 9191 1048 0,'0'-1'433'0,"-1"0"-250"0,0 0-176 0,1 1-69 0,-1 0-2 0,0 0 5 15,1 0 52-15,-1 0 62 16,0 0 20-16,0 0 36 15,1 0 4-15,0 0-32 16,0 0-15-16,0 0-29 16,0 0-13-16,18 0-15 15,32-5-4-15,-13-1-1 16,5-2 1-16,7 0-1 16,3 0 1-16,2 1 3 15,-6 2 2-15,-5 2 1 16,-4 1-2-16,-8 4-4 15,-7-1-4-15,-9 2-3 16,-3 0-2-16,-8-1-9 16,1 3-11-16,-1 3-36 15,-4 0-25-15,-3 2-77 16,-3 1-62-16</inkml:trace>
  <inkml:trace contextRef="#ctx0" brushRef="#br0" timeOffset="-62166.03">22746 8794 1261 0,'1'-7'501'0,"3"-5"-345"0,-3 4-90 0,-1 8-122 16,1 0-12-16,-2 4-5 15,1-4 24-15,-1 2 47 16,-3 17 17-16,-4 30 25 16,2-15 8-16,1 10-2 15,2 6-8-15,-2 2-20 16,2 2-7-16,0-2-8 15,-3 0-1-15,1 3-20 16,-1-3-14-16,1-8-16 16,0-12 1-16,3-13 21 0,0-12 20 15,-1-13-76-15,-1-7-74 16,0-14-220-16,-1-4-34 16,1-11 124-16,-1 1 108 15,-1-8 261-15,-3 1 56 16,2-7 30-16,2-4-2 15,5-3-9-15,4 0-8 0,4 5-33 16,-2 6-8-16,0 15 6 16,-2 5 2-16,0 12-5 15,0 3-14-15,0 6-43 16,2 2-20-16,2 4-28 16,2 1-6-16,8 3-3 15,1 1 0-15,8 5 0 16,4 6 1-16,2 4 0 15,0 8 1-15,2 1-1 16,0 4 1-16,2 1-1 16,-1 0 1-16,-9 4-1 15,-4 2 0-15,-7 2-1 16,-6 0 1-16,-4-5 0 16,-6-6 0-16,-8-1 1 15,-6-5-1-15,-14 1 1 16,-6-2 1-16,-8-2 7 15,-1-2 2-15,-1-3 0 16,-2 1-2-16,-2-1-6 0,-1 1-2 16,4 4-8-16,3 0-12 15,9 5-48-15,3-2-47 16,9-2-153-16</inkml:trace>
  <inkml:trace contextRef="#ctx0" brushRef="#br0" timeOffset="-61866.12">23119 9411 1710 0,'1'-3'583'0,"2"1"-565"0,-2 0-27 0,-2 1-41 16,1 0-13-16,-1 1 10 16,0 0 8-16,0 0 45 15,0 0 20-15,-2 7 11 16,-5 10-1-16,-9 33-14 16,10-21-9-16,2 4-13 15,-1 2-15-15,-2 2-47 16,-5 2-36-16,-6-2-155 15</inkml:trace>
  <inkml:trace contextRef="#ctx0" brushRef="#br0" timeOffset="-61682.42">23063 9201 1195 0,'2'-3'615'15,"-1"0"-40"-15,3 3-534 16,-4 0-52-16,0 0-97 16,0 0-96-16</inkml:trace>
  <inkml:trace contextRef="#ctx0" brushRef="#br0" timeOffset="-61182.36">23312 9686 1189 0,'2'-6'620'0,"5"-6"-56"0,-1-1-474 16,3-6-133-16,1-4-23 15,-2-4-37-15,1-4 18 16,-4-3 52-16,3 2 30 16,0 1 56-16,1 0 11 15,2 5-12-15,0 4-13 16,-1 5-25-16,0 5-11 16,-2 8-10-16,-1 4-2 15,1 8-4-15,-2 1 2 0,-1 11 3 16,0 4 4-16,-3 3 2 15,1 5 2-15,-1 2 0 16,2 0 0-16,1 0 0 16,2 3 1-16,1 4-1 15,1-1 0-15,-2 0 0 16,-2-2 0-16,-2-6-1 16,-4 0-1-16,-3-1 1 15,-1-4 0-15,-7-2-9 16,0-1-3-16,-9-9-8 15,-4-2-3-15,-3-6-15 16,-4-5-9-16,-2-9-50 16,3-7-26-16,6-11-57 15,3-4-49-15</inkml:trace>
  <inkml:trace contextRef="#ctx0" brushRef="#br0" timeOffset="-60998.7">23563 9297 1416 0,'4'-5'591'0,"1"-6"-308"0,1 6-235 0,-1-2-48 0,2-2-83 16,-2 1-69-16,-4-6-116 15,-3-2-65-15</inkml:trace>
  <inkml:trace contextRef="#ctx0" brushRef="#br0" timeOffset="-60764.78">23455 7981 875 0</inkml:trace>
  <inkml:trace contextRef="#ctx0" brushRef="#br0" timeOffset="-60565.87">23409 7995 714 0,'-4'-2'405'16,"0"0"-66"-16,-3 2-154 0,-4 4-128 15,-5 9-31-15,-7 6-24 16,-3 6-1-16,0 7 0 16,2 3-1-16,4 7 0 15,2 3 0-15,6 4 0 16,4-2 0-16,8 1 1 15,6-1 1-15,9-1 2 16,11 2-1-16,6-6-22 16,4-5-37-16</inkml:trace>
  <inkml:trace contextRef="#ctx0" brushRef="#br0" timeOffset="-60047.92">23657 8360 1366 0,'0'1'557'0,"0"-1"-282"15,1 0-286-15,-1 0-22 16,0-1-39-16,0 0-12 15,0 1 44-15,11-18 12 16,29-27 49-16,-18 23 15 0,6-5 15 16,3-1-6-16,3-4-19 15,-4-2-9-15,-1-3-12 16,-4 0-3-16,1 4-1 16,-2-2-1-16,-8 2 1 15,1 4 0-15,-11-2 4 16,-2 4 4-16,-1 7 3 15,-5 1-1-15,-2 8-5 16,-6 1-6-16,-5 3-4 16,1 2-2-16,-6 5 2 15,2 2 0-15,-4 12-1 16,-1 2 2-16,-1 11 0 16,-4 4 2-16,-3 4 0 15,3 5 0-15,5 3 0 16,5 5 0-16,10 4 0 15,4 3 1-15,11 0 1 16,5-5 0-16,12-7 3 0,3-5-5 16,7-5-41-16,0-5-36 15,0-10-89-15,0-7-59 16</inkml:trace>
  <inkml:trace contextRef="#ctx0" brushRef="#br0" timeOffset="-59761.89">24191 7850 1364 0,'0'-2'512'0,"0"-2"-402"0,1 1-57 0,-1 3-55 16,0 0-5-16,0 0 2 15,13 7 2-15,30 25 3 16,-18-9 0-16,0 7-1 16,1 6 0-16,-10 14 2 15,-1 9 1-15,-11 20 1 16,-9 7 0-16,-19 14-1 16,-23 6-2-16,-46 3-40 15,-20 4-21-15</inkml:trace>
  <inkml:trace contextRef="#ctx0" brushRef="#br1" timeOffset="-49864.14">22914 8211 33 0,'1'0'15'0,"-2"0"5"0,0-1 14 0,1 1 34 16,0-1 16-16,0 0 18 16,0 0-2-16,0 0-11 15,0 1-7-15,-1-1-4 16,1 0-3-16,-1 0-11 15,1 0-7-15,0 0-23 16,0 0-12-16,0 0-12 16,0 1-3-16,0-1-1 0,0 0-1 15,0 0-2-15,0 0-1 16,0 0-2-16,0 0 0 16,0 1 0-16,-1-1 0 15,0 0 2-15,0 1-1 16,0 0 3-16,0 0 1 0,0 0-1 15,1 0 1-15,-1 1-2 16,-5 6-1-16,-21 25 0 16,22-21-1-16,-4 1 0 15,4-3 0 1,2-3 0-16,2-1 1 16,-12 15-1-16,0 0 1 0,1-1 7 15,2-6 4-15,0 0 4 16,0-2 1-16,1 5-8 15,-2 2-4-15,1 1-3 16,0 2-1-16,2 3 0 16,0-3 0-16,3 4 0 15,0 1 1-15,3 4 8 16,-1 1 5-16,-1-1 6 16,1 1 1-16,-3-2-6 15,0 2-5-15,0 2-5 16,-3-1-1-16,2 6-2 0,-3 1 0 15,-2 6-1-15,1 1-1 16,-3 1 1-16,-2-3-1 16,1-6 0-16,-2-4 0 15,2-6 27-15,-2-1 4 16,1 1 2-16,0 0 2 16,-3 4-26-16,0 1-5 0,-2 1-1 15,-3 0-2-15,-2-2 0 16,-3 0 1-16,2 0-1 15,-1-5 1-15,1 1 0 16,0-2-1-16,4-6 16 16,0 0 8-16,2-6 10 15,2-2 7-15,1-1-10 16,-1-5-8-16,6-3-9 16,0 0-5-16,3-3 9 15,0-2 7-15,-2-3 4 16,-1-2 2-16,-1-3-14 15,3-3-6-15,2-2-2 16,0-2-2-16,2-3 0 16,0-1-1-16,1-2-3 15,3 3 0-15,1-3-1 16,1-2-1-16,2 2-1 16,0-4-1-16,2 0 0 15,0 1 0-15,1-1-1 0,0 2 1 16,0 0 0-16,1 4-1 15,1 0 0-15,2-1 1 16,2 2-2-16,-1-1 1 16,1 0-1-16,1 2 0 15,-1 4 0-15,0-2 1 0,1 3-1 16,0-1 1-16,-2-1-1 16,4 1 0-16,-4 1 0 15,1-1 1-15,3 1-1 16,-1 0 0-16,4 0 0 15,1 3-1-15,-1 1 0 16,-1 2 0-16,0 5 0 16,-1-2 0-16,-1 5 0 15,0-2 0-15,0 2 0 16,-2 0 0-16,0 0 0 16,-1 2-1-16,0 2 1 15,0 1 0-15,2 4-1 16,0 1 1-16,0 5-1 15,2 0 0-15,0 3 0 16,-1 0 1-16,-3 0 1 16,0 3 0-16,0-1 0 15,-2 0 0-15,4 3 0 16,-2-2 1-16,0 5 0 16,2-1 1-16,1 6 0 0,-1-1-1 15,1 5 0-15,1 3 0 16,-1 1 1-16,-1 0 4 15,3-2 7-15,0-3 6 16,1-1 8-16,1-1 1 16,3 4 1-16,-2 3-5 15,2 7-6-15,-1 3-4 0,3 1-4 16,1-4 1-16,3-3-2 16,-2-1 0-16,-3 3-3 15,-3 5-2-15,-5 5-4 16,1 3-9-16</inkml:trace>
  <inkml:trace contextRef="#ctx0" brushRef="#br1" timeOffset="-44448.89">21081 4283 678 0,'0'1'256'0,"-3"8"-188"16,3 6-45-16,-6 13-22 0,-3 9 1 16,-1 11-1-16,-8 3 0 15,-4 4 0-15,-5-1 0 16,-11 0-1-16,-4-1 1 16,-5 1 0-16,-4-1 2 15,2-9 15-15,1-9 11 0,0-15 16 16,-2-9 1-16,-4-7-12 15,-3-3-10-15,-1-3-15 16,4-7-1-16,10-10-2 16,2-3-7-16,11-11 30 15,3-2 11-15,6-3 14 16,8 3 14-16,7 4-24 16,3 3-7-16,9 9-5 15,4 1-5-15,9 4-10 16,7 3-5-16,10 5-11 15,5 3-1-15,9 6-1 16,2 5-1-16,5 8-1 16,1 5 2-16,-3 5 1 15,-1 5 0-15,-8 2 0 16,-1 4 0-16,-5 2 0 16,-3-3 0-16,-7-2 0 15,-5-4 0-15,-8-3 0 0,0-1 0 16,-8 0 0-16,-3 0 1 15,-5-1-14-15,-5 0-30 16,-3-5-95-16,-1-3-70 16</inkml:trace>
  <inkml:trace contextRef="#ctx0" brushRef="#br1" timeOffset="-44148.8">21326 4731 1045 0,'0'-2'391'0,"1"-3"-301"0,4 5-62 0,5 7-28 15,1 1-17-15,4-2-16 16,3-1-1-16,0-5-6 16,5-4 16-16,2-6 21 15,2-2 3-15,5 2-15 16,-4-1-14-16,-1 6-44 16,-6 1-50-16,-9 7-181 0</inkml:trace>
  <inkml:trace contextRef="#ctx0" brushRef="#br1" timeOffset="-43912.46">21359 5018 674 0,'0'-3'362'0,"-1"-3"-104"16,2 1-90-16,7-1-118 15,8 0-26-15,10 0-20 16,6 0-1-16,10-1-1 15,5 1 0-15,6-2-8 16,0-2-12-16,0 4-46 16,-6-2-24-16,-2 2-29 15,-1-1-1-15,-5-1 20 16,0-2 6-16,-6-1-87 16</inkml:trace>
  <inkml:trace contextRef="#ctx0" brushRef="#br1" timeOffset="-43465.25">22096 4782 555 0,'-1'-9'306'0,"-2"-5"-85"0,-1 2-67 16,-2 4-107 0,-1 4-25-16,-2 0-20 0,-1 4-1 15,-3 2-2-15,-2 4-1 16,-2 7 0-16,-2 4-1 15,3 9 0-15,-1 3 1 0,2 3 2 16,2 2 0-16,3-6 0 16,1-1 0-16,6-5 0 15,3-6 1-15,6-4 1 16,5-1 0-16,5-4 2 16,6-2 2-16,4-4-1 15,1-2 0-15,2-4 1 16,0-3 1-16,-4-4 10 15,-3-1 8-15,-4-7 5 16,-2 0 2-16,-6-5-9 16,0-1-2-16,-5-4 0 15,-1 2 0-15,-6-2-1 16,-5 4-7-16,-4 7-8 16,-5 0-3-16,-1 8-2 15,-3 1-2-15,-4 6 0 16,0 2 3-16,3 4-54 15,2 5-48-15,6 3-185 16</inkml:trace>
  <inkml:trace contextRef="#ctx0" brushRef="#br1" timeOffset="-43232.33">22528 4851 1148 0,'0'-3'409'0,"0"-4"-334"0,1 13-107 0,-1 5-54 0,-4 2-164 15</inkml:trace>
  <inkml:trace contextRef="#ctx0" brushRef="#br1" timeOffset="-42582.51">22912 4780 1172 0,'-2'-10'435'0,"-1"-10"-340"16,1 13-78-16,1 7-38 0,-2 4-57 15,-4 4-33-15,-1 4 2 16,-6-1 14-16,-1-2 49 16,5-1 36-16,-3-2 33 15,6 0 7-15,-2 7 9 16,0 0-4-16,-2 8-17 16,-3 1-6-16,4 3-6 15,3-1-1-15,6-1-1 16,3 1 1-16,6-6-1 15,2-2 1-15,6-2 1 16,-3-3 0-16,3-5 1 16,2-3 0-16,0-1-2 15,7-1 0-15,1-1-2 16,-2-3 0-16,2-1 0 16,-3-2 0-16,-4-2 1 15,-1-1 0-15,-6-2 3 16,0-2 0-16,-7-2 0 0,-1 0-2 15,-3-3-1-15,-2 1-1 16,-1 0-3-16,-5-3 1 16,-4-1-1-16,0 3 0 15,-5-2 0-15,0 3 0 16,-1 3 0-16,-3-1-1 0,4 4 0 16,0 2 0-16,0 3-1 15,4 4 0-15,-2 0-3 16,6 2-10-16,-1 2-37 15,2 0-25-15,6 1-77 16,-2-2-49-16</inkml:trace>
  <inkml:trace contextRef="#ctx0" brushRef="#br1" timeOffset="-42215.53">23429 4626 826 0,'3'-6'364'0,"2"-3"-141"0,-1 8-190 0,-2 1-29 16,1 5-9-16,-1-1-1 15,-2-1 3-15,-1 0 2 16,0-3 0-16,0 0 15 16,1 0 5-16,0 0-1 0,0 0 1 15,-1 2-14-15,0 19 0 16,0 28 2 0,3-12 1-16,2 6-1 0,2 5-2 15,1 3 0-15,6 2 1 16,0-2 0-16,4 10 1 15,-2 2-37-15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18:06.8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16218 3556 928</inkml:trace>
  <inkml:trace contextRef="#ctx0" brushRef="#br0" timeOffset="16573.94">15105 3696 448,'0'0'544,"0"0"65,0 0 544,0 0-801,20 19-1633</inkml:trace>
  <inkml:trace contextRef="#ctx0" brushRef="#br1" timeOffset="209112.96">15344 6239 672,'0'0'320,"0"0"-255,20 0-386</inkml:trace>
  <inkml:trace contextRef="#ctx0" brushRef="#br1" timeOffset="209528.98">15364 6219 544,'0'-19'801,"0"19"-321,0-21-256,0 21-95,0 0 575,0 0 642,0 0-161,0 0-321,0 0 225,0-19-256,0 19-416,0 0-1,0 0 97,0 0-1,0 0 33,0-20 255,0 20 33,0 0 128,0 0 128,0 0-64,0 0-96,0 0 32,0 0-225,0 0-287,0 0-193,0 0 32,0 0-127,0 20 191,0-1-64,0 2 65,0 18 63,0 1-96,20 0-32,-20 0-159,20-1-97,-20-19 0,0 20-64,19-20-193,-19 0-543,0-1-289,20 1-449,-20-20-1248,0 0-7816</inkml:trace>
  <inkml:trace contextRef="#ctx0" brushRef="#br1" timeOffset="210324.02">15324 6756 864,'0'-20'10186,"0"20"-9289,0 0 256,-19-19 224,19 19-416,0 0-352,-20 0-609,20 19-64,-20-19 0,20 20 128,0 20 64,0-20-128,0 19 32,0-19 32,0 20 32,20 0 0,19-21-96,-19 21 32,20-40-32,-1 20-32,1-20 32,0 0 0,-1 0 0,1-20 0,-19 0 0,-3 0 0,2 1 0,-20-1 32,0 0-64,-20 0-160,2-20-64,-23 21 63,21-1 65,-19 0 192,-21 20-32,21-20 0,-1 20-64,20 0 0,-19 20-64,19-20-32,20 20-32,0 0 96,20-1 0,-1 1 64,21 0 32,-20 0 64,19-20 32,1 20-32,0-20-96,-21 0 0,21 0-416,-20 0-1986,1 0-4101</inkml:trace>
  <inkml:trace contextRef="#ctx0" brushRef="#br1" timeOffset="212018.12">21677 3596 9192,'-20'-19'417,"0"-2"-65,-1 21-64,3 0 97,-2 21 351,-21-21-351,21 39-289,-19-19-64,19 20 128,0-1 96,20 1-32,0 20-128,0 0 1,20-1-97,0-19 64,19 19 0,22-38 0,-23 18 64,23-39 192,-2 20 65,-19-20-33,19-20-128,1 0-32,-21-20-32,-19 1-128,21-1 0,-41-20-192,-20 20-160,-1-19-160,-17-1 223,-23 21 65,2 19 320,-1-1 32,1 2-64,-2 19-31,23 19-65,-3-19-65,3 21 65,17 18-96,21-19 32,0 20 64,21-20 128,17 0 289,3 19-193,18-18-96,1-2-96,-1 1-96,0-20-128,1 0-705,-19 20-1793,-3-20-4197</inkml:trace>
  <inkml:trace contextRef="#ctx0" brushRef="#br1" timeOffset="212387.14">22371 3755 11018,'0'0'-224,"0"0"64,-20 0 96,0 0 31,1 20 450,-1 0 31,0 0-191,0 0 191,20 20 385,0-21-257,20 1-287,0 20-65,0-20-64,19-20 32,2 20-192,-3-20-192,-18 0-353,1 0-736,-1-20-609,-20 20-4131</inkml:trace>
  <inkml:trace contextRef="#ctx0" brushRef="#br1" timeOffset="212531.15">22272 3875 4964,'0'0'5670,"0"0"-5670,40 0 1409,-21 0-160,21 0-608,-19 0-417,17 0-576,-18 19-1602,1-19-1826</inkml:trace>
  <inkml:trace contextRef="#ctx0" brushRef="#br1" timeOffset="212798.17">22629 3556 15662,'0'21'1121,"0"-21"-1153,0 0 545,0 0 256,20 19-193,-20 21-159,20 0-321,-20-1-32,0 1 96,20 0-160,-20 0 96,0 19-96,20-19-32,-20 0-192,21-20-385,-21-1-448,0 22-865,0-41-2466</inkml:trace>
  <inkml:trace contextRef="#ctx0" brushRef="#br1" timeOffset="213036.18">22768 3577 17072,'0'19'-160,"20"-19"224,-20 40 864,0-21-255,21 22-192,-1 18-193,-20 1-160,18 0-64,3-21 96,-1 21-224,0-1-288,0-19-321,-1-20-96,-19 0-736,20-1-1730,-20-19-3716</inkml:trace>
  <inkml:trace contextRef="#ctx0" brushRef="#br1" timeOffset="213403.2">22649 3577 15150,'-20'-41'0,"20"41"0,0-19 705,20 19-161,20 0-64,1 0 65,17 0-321,1 19-64,2 1-32,-22 20-128,1 0 97,0 0-258,-40-20-191,19 19 0,-38-19 96,-1 20 256,0-20 128,0-20 64,0 20 416,1-20-63,-1 19-65,20-19-223,0 21 159,20-2-32,-1 1-127,41 0-65,-1 20-32,1-20-32,-1-1-352,0 22-161,-18-22-415,-1 1-866,-22-20-1569,-18 20-4869</inkml:trace>
  <inkml:trace contextRef="#ctx0" brushRef="#br1" timeOffset="-210191.19">14530 4252 4356,'-20'0'1825,"20"0"-1376,0 0-289,0 0-416,0 0-353,0 0 513,-19 0-673,19 0-640,0 20 961,0-20 480,-20 0-96,20 0-1122</inkml:trace>
  <inkml:trace contextRef="#ctx0" brushRef="#br1" timeOffset="-209861.17">14491 4272 9064,'0'0'673,"0"-20"-673,19 20 64,-19 0-32,0-20 64,20 20 32,-20-20-224,20 0-1281,0 0-65,0 20 994,-1-19-449,-19-2-480,20 2 544,0-1 513,-20 0 320,20 20 96,-20-19 288,20 19-64,-20-21 385,19 21 320,-19-20-96,0 20 192,20 0-256,-20-19-97,20 19-159,-20-20-449,21 0-128,-21 20-96,20-20-384,-2 0-545,2 20-833,-20-20-416,21 20-737</inkml:trace>
  <inkml:trace contextRef="#ctx0" brushRef="#br1" timeOffset="-209694.16">15006 3755 5252,'0'-20'97,"20"20"-322,-20-20 225,20 20-256,0-19 160,0 19-128,-1-20-2531</inkml:trace>
  <inkml:trace contextRef="#ctx0" brushRef="#br1" timeOffset="-209544.15">15305 3477 416</inkml:trace>
  <inkml:trace contextRef="#ctx0" brushRef="#br1" timeOffset="-209354.14">15503 3278 1409,'19'-19'2242,"-19"19"-2466,20-20-97</inkml:trace>
  <inkml:trace contextRef="#ctx0" brushRef="#br1" timeOffset="-209239.14">15562 3159 160</inkml:trace>
  <inkml:trace contextRef="#ctx0" brushRef="#br1" timeOffset="-209059.13">15801 2881 1729,'0'20'769,"0"-20"-2050</inkml:trace>
  <inkml:trace contextRef="#ctx0" brushRef="#br1" timeOffset="-207452.03">14471 4192 4067,'0'0'5638,"0"0"-5510,0 0-32,0 0-96,0 0-96,0 0 320,20-20 0,-20 20-192,19-19 96,-19 19 513,20-21 352,-20 21-352,20-19-321,0 19-160,0-20-32,-1 0 0,1 1 0,0-22-64,20 22-32,-21-1 65,1 0-1,0 0 224,1 0-128,-1 0-96,-2-20-96,2 21 0,1-1 0,19 0 0,-21 0 0,1 0 0,0 0 0,0 0 32,0 1 0,-1-1-32,1-1 0,0 21 0,0-39-32,0 39 32,-1-20-32,1 1 32,0-2 32,0 1-32,-20 1 32,21-1-32,-3 0 0,2 20 0,-20-20-32,20 0 64,-20 0-64,21 20 0,-1-19 0,-20 19 32,20-20-64,-1 20-128,-19-20 64,20 20 32,-20-20 96,20 20 0,0 0 0,-20-20 0,20 20 0,-20-20 0,19 20-32,1-20-128,-20 20-65,20 0-31,-20-19-32,20 19-32,0-20-161,-20 20-224,19 0-159,-19-20 223,20 20 225,-20 0 95,20-20-63,-20 20 256,20-21-160,-20 21 159,0 0 65,21-19 96,-21 19 193,0 0 127,18-20 32,-18 20-63,20-19-193,-20 19-64,21-21-64,-21 21 32,20-20-32,-20 20-64,20-20 0,-20 20-225,18-19-63,-18 19 96,21-20 96,-21 20 64,0 0 96,20-20-32,-20 20 64,0-20 32,20 20-64,-20-20 64,20 20-96,-20-20 0,19 20 32,-19-19 0,20 19-128,-20-20-161,20 0-63,-20 20-32,20-20 384,0 20 0,-20-20 128,19 20-128,-19-21 32,20 2-64,-20 19 0,20-19-96,0-1 63,-20 0-31,21-1 32,-3 21 64,2-19 32,-20-1-32,20 0-32,1 20 32,-1-19-64,-20-2 64,20 21-96,-2-20-64,3 1 32,-21-1 96,20 0-32,0 20 64,-20-20 96,20 0-160,-1 0 96,1 1-64,0-1 64,-20 20-96,20-20 96,-20 20 0,20-20-64,-1 1 0,-19 19-64,20-21 128,0 21-32,0-19 64,1 19 64,-21-21-96,18 21-64,2-19 32,-20 19 0,20-19 32,1-2 32,-21 21 32,20-20 0,-2 0 32,-18 0-64,21 0-64,-21 1-96,20 19 0,-20-20-96,0 20-833,0 0-4803</inkml:trace>
  <inkml:trace contextRef="#ctx0" brushRef="#br0" timeOffset="-197515.47">16356 6219 3747,'0'0'256,"0"0"193,0 0 1152,0 0 353,0 0-801,0 0-576,0 0 223,0 0 706,0 20-33,0 1-224,20-2-384,-20 1-128,0 0-385,0 20-192,20-20-127,-20 19-33,0-19-161,0 20-255,0-20-97,0-1 33,0 1-97,0 0-415,-20-20-642,20 0-1665</inkml:trace>
  <inkml:trace contextRef="#ctx0" brushRef="#br0" timeOffset="-196707.42">16317 6776 6053,'0'0'3299,"-20"0"-3171,20 0 449,0 0 192,-20 0-129,20 0-383,-20 20-257,20-20-64,-20 20 128,20 0 352,0-1 257,-19 21-289,19-20-64,19 0-160,-19 19-95,20-19-33,0 0 32,0 0-193,19 0-191,-19-20 224,20 0 64,-19 0 96,17 0 96,-18-20-160,1 0 32,-1 0 0,-2 0-32,-18 1 32,0-1 0,0 0 64,0 0 97,-18 0 95,-2 0-32,-21 20 257,21-19 63,-19 19-223,19 0-193,0 0-160,0 0-64,1 0 0,-1 0-33,20 19-95,0-19-192,0 20 256,0 0 96,20-20 32,-1 20 32,1 0-64,0-20 32,0 0-32,-20 20 32,21-20 0,-3 0-32,2 0-32,-20 0-129,20-20-607,1 20-1090,-21 0-1794</inkml:trace>
  <inkml:trace contextRef="#ctx0" brushRef="#br0" timeOffset="-196475.41">16615 6895 4676,'0'0'8232,"0"0"-8200,19 0 704,1 0 546,0 0-610,0 0-223,0 0-417,19 0-64,-19 0-128,0 0-161,0 0-800,-20 0-2210,19-20-5926</inkml:trace>
  <inkml:trace contextRef="#ctx0" brushRef="#br0" timeOffset="-196216.39">16714 6756 2754,'19'20'7719,"-19"0"-7462,0 0 1184,0 0 577,20-1-705,-20 1-416,0 20-545,0-20-224,0 0-128,0-1-64,0 1-320,20 0-897,-20 0-1282,0-20-1793</inkml:trace>
  <inkml:trace contextRef="#ctx0" brushRef="#br0" timeOffset="-195603.36">17131 6816 8776,'19'-20'2947,"-19"20"-2499,0 0 769,0 0 64,0 0-800,-19 0-225,-1 0-288,0 20 32,0 0 32,0-20 0,20 19-32,-19 1 0,19-20 0,0 20 32,0 0-64,0-20 32,19 20-32,1-20-32,-20 0-64,20 20 64,0-20-32,-20 0 0,20 0 0,-20 0-129,0 0-255,-20 19-65,0-19 449,20 20 96,-20 0 96,0 0 225,1 0 127,19 0-160,19-1 97,1 2-97,20-21-288,-1 19-32,1-19-64,0 0 96,-1 0 32,-19 0-64,1 0-769,-21 0-2722</inkml:trace>
  <inkml:trace contextRef="#ctx0" brushRef="#br0" timeOffset="-194109.27">14311 6260 128,'0'-21'3139,"0"21"-193,0 0-639,0 0-257,0 0-257,0 0-608,0 21 32,0-2-127,0 1-258,0 0-351,0 20-321,0-20-128,0 19-32,0 1-448,0-20-738,0 0-1216,20-1-2210</inkml:trace>
  <inkml:trace contextRef="#ctx0" brushRef="#br0" timeOffset="-193417.23">13955 6756 8423,'0'-20'1442,"0"20"-834,0 0 962,-21-19-609,21 19-385,-20 0-448,20 19-128,-20-19-96,20 20 96,-18 0 0,18 0 0,0 20 96,0-21 33,18 1 159,2 0-128,0 0-64,21 0-64,-23-20-64,23 20-160,-1-20 96,-21 0 96,21-20-160,-20 20-65,0-20 129,-20 0 32,0 0 128,0 0-32,0-19 32,-20 19 129,0 0-33,-20 0-96,1 0 0,-1 1 224,19 19 65,-17 0-225,17 0-160,21 0-32,-20 0-33,20 19 1,0 1 96,20-20-32,1 20 32,-21 0 32,20 0-64,-2-20 32,3 20-224,-1-20-416,0 0-546,0 0-1248,-1 0-2306</inkml:trace>
  <inkml:trace contextRef="#ctx0" brushRef="#br0" timeOffset="-193099.22">14311 6816 11050,'20'0'1377,"-20"0"-1633,0-20 801,21 20-257,-1 0-256,-20 0-96,18 0-1538,2 0-2337,1 0-2019</inkml:trace>
  <inkml:trace contextRef="#ctx0" brushRef="#br0" timeOffset="-192480.18">14708 6677 2882,'20'0'7688,"-20"-21"-7112,0 21 705,-20 0-608,1 0-161,-1 21 161,0-21-225,0 19-223,-19 2 127,39-2 160,-20-19-287,20 20-193,0 0 0,20 0-32,-1-20-64,1 0-225,0 0-31,20 0-160,-21 0-97,1 0 97,0 0 320,-20 20 63,0-20-415,-20 0 480,0 20 32,1-1 64,-1 1-32,-20 20 64,20-20 288,20 0-95,-19-1-161,38-19 0,1 0 0,0 0-128,0 0 32,0 0-32,19 0-32,-19 0-32,1 0-384,-21 0-673,0 0-2851</inkml:trace>
  <inkml:trace contextRef="#ctx0" brushRef="#br0" timeOffset="-191101.1">14311 6200 4580,'-20'0'1377,"20"0"-1217,0 0 961,0-21 257,20 21-65,-20 0-192,0-19-384,0 19-545,0-20-256,0 0-737,0 20-2018,0-20-5444</inkml:trace>
  <inkml:trace contextRef="#ctx0" brushRef="#br0" timeOffset="-190958.09">14291 5961 9352,'0'-20'769,"0"20"-769,0-20 577,0 20 159,0-19-608,0-1-576,0-1-1314,0 21-1921,0-19-1985</inkml:trace>
  <inkml:trace contextRef="#ctx0" brushRef="#br0" timeOffset="-190805.08">14331 5684 9769,'0'-21'288,"0"21"64,0-20-63,0 20-257,0-20-64,0 0-961,21 1-2018</inkml:trace>
  <inkml:trace contextRef="#ctx0" brushRef="#br0" timeOffset="-189941.03">14331 4689 10057,'-20'0'32,"0"0"-288,1 19 160,19-19-353,0 21 417,0-1 96,0-1-128,0-19-512,0 21 255,19-21 161,1 19-64,0-19 32,1 0 192,-1 0 32,-2 0 224,-18-19 641,20-2 0,-20 2-160,0-1 31,0-1-287,0 2-289,-20 19 128,2-20 257,18 20-65,-20 0-352,-1 0-96,1 0 161,0 20 31,20 20-64,0-20-64,0-1 64,20 2-63,0-2 63,1-19 0,17 0-32,-18 0 32,1 0 257,-1 0 63,-20-19-192,0-2 1,0 2-65,0-1 0,-41 20 32,21-21-159,2 2 95,-2 19 32,-1 0 64,1 0 1,20 0-257,-20 0 0,20 0-128,20 0 0,-20 0 0,20 19 96,1-19-160,-1 0-385,-2 0-864,-18 0-3844</inkml:trace>
  <inkml:trace contextRef="#ctx0" brushRef="#br0" timeOffset="-189334">16356 6040 8680,'0'0'-321,"0"0"-479,-20-19 864,20 19-545,0 0-640,0 0-128,0-20 640,0 20-1056</inkml:trace>
  <inkml:trace contextRef="#ctx0" brushRef="#br0" timeOffset="-189154.99">16396 5723 4868,'0'-60'2851,"0"40"-2787,21 0 96,-21-19 96,0-1-384,18 20-288,-18-20-1346,0 20-2466</inkml:trace>
  <inkml:trace contextRef="#ctx0" brushRef="#br0" timeOffset="-188973.98">16516 5047 8776,'0'-40'288,"-20"20"673,20 1-416,0-1-513,0-20 128,0 20-1217,0 0-5862</inkml:trace>
  <inkml:trace contextRef="#ctx0" brushRef="#br0" timeOffset="-188793.97">16516 4590 2370,'0'-20'5637,"0"0"-5381,-20 20 833,20-20-416,0 0-641,0 0-96,0 1-384,0-1-577,0 0-1730</inkml:trace>
  <inkml:trace contextRef="#ctx0" brushRef="#br0" timeOffset="-188604.96">16475 4073 5765,'21'-40'512,"-21"20"1667,0 1-1315,0-1-768,0 0-32,0 0-192,0 0-416,0 0-449,0 1-1570</inkml:trace>
  <inkml:trace contextRef="#ctx0" brushRef="#br0" timeOffset="-187833.91">16376 2721 7110,'0'0'1185,"0"0"353,-20 21-1122,20-1-448,0-20-352,0 20-1922</inkml:trace>
  <inkml:trace contextRef="#ctx0" brushRef="#br0" timeOffset="-187672.9">16396 3099 9480,'0'40'545,"0"-20"-161,0-20-320,0 19-64,0 2-544,0-1-1186,0 0-4355</inkml:trace>
  <inkml:trace contextRef="#ctx0" brushRef="#br0" timeOffset="-187531.9">16417 3655 5669,'0'60'576,"0"-40"-191,0 0-289,0 0-128,0 0-1377</inkml:trace>
  <inkml:trace contextRef="#ctx0" brushRef="#br0" timeOffset="-187335.88">16417 4172 4452,'0'40'2562,"0"-20"-1729,0 0-609,-21 0-832,21-1-257,0 2 609,0-2-225,0-19-1024,0 21-33,0-2 65</inkml:trace>
  <inkml:trace contextRef="#ctx0" brushRef="#br0" timeOffset="-187155.87">16356 4789 12908,'0'79'1313,"0"-39"-320,0-20-865,0 20-512,0-21-289,0 21-224,0-20-832,-20 20-994,20-1 129,0 1 704</inkml:trace>
  <inkml:trace contextRef="#ctx0" brushRef="#br0" timeOffset="-186990.86">16257 5643 9737,'20'60'1089,"-40"-40"128,20-1-320,0 22-801,0-21-288,0-1-641,0 20-1025,0 2-1057,0-22-224,0 21-959</inkml:trace>
  <inkml:trace contextRef="#ctx0" brushRef="#br0" timeOffset="-186859.86">16257 6120 4356,'0'59'4035,"0"-38"-2657,0 18-577,0-18-129,20-2-352,-20 1-992,0 0-1859,0-1-2017</inkml:trace>
  <inkml:trace contextRef="#ctx0" brushRef="#br0" timeOffset="-185981.81">16396 2742 11627,'-20'-21'1089,"20"2"-513,-20-1 673,0 0-480,20 20 64,-19-19-32,-1 19-385,0 0-256,20 0-32,-20 19 160,0 1-223,20 19-1,0 2 0,0-21-128,0-1 32,20 0 32,0 2-97,20-21 33,-21 0 128,1 0 33,20-21-33,-19 2-64,-21 0 0,18-21 32,-18 19 64,-18 2-32,-3-1-64,1 0 0,-20 20 96,21-19-256,-21 19 160,20 19 32,20-19-256,-20 20 95,20 0 33,0-1 0,20 2 96,0-1-32,0 0 64,0-20 96,-1 0 193,1 0-225,0 0 64,0-20-96,-20 0 64,0 20 32,0-21-128,-20 2-32,20 19 64,-40 0-96,21 0 96,19 0-256,-20 19 352,0-19-352,20 21-416,0-21-866,0 20-992,20-20-2787</inkml:trace>
  <inkml:trace contextRef="#ctx0" brushRef="#br0" timeOffset="-174646.16">16297 2782 1953,'0'0'961,"0"0"-224,0 0 256,0 0 416,0 0 545,0 0-673,0 0-416,0 0-256,0 0 544,0 0-224,0 0-257,0 0-255,0 0-97,0 0-128,0 0 0,-20 0-128,20 0 33,0 19 63,0-19 96,0 0 64,0 0 33,-20 19-33,20-19-96,0 21-64,-20-21-96,20 0-32,0 20 0,-19-20 0,19 20 0,0-20 64,0 0-63,-20 20 31,20-20-32,-20 20 0,20-20-32,-20 19 64,20-19 96,-21 20 64,21-20 0,0 0-32,-18 20-127,18-20-1,-20 20-32,20-20 0,0 20-64,-20-20 64,20 20 0,-21-20-32,21 19 32,-20-19 0,20 20 0,-20-20 0,20 20 0,-18-20 0,18 0-64,0 21 32,-21-21 32,21 0 32,0 19 32,-20-19 32,20 20-32,0-20 0,-20 0 32,20 19-96,0-19 65,-20 0-65,20 21-32,-19-21 64,19 0-64,-20 20 0,20-20 0,-20 0 32,20 20-32,0-20 32,-20 0 0,20 20-32,-20-20 96,20 0-128,-19 19 160,19-19-256,-20 20 160,20-20-32,-20 20 0,20-20-32,-20 0 64,20 20-32,0-20-32,-21 0 64,21 20-32,0-20 32,-18 0-32,18 20 0,-20-20 0,20 20 0,-20-20 32,20 0-32,-21 19-32,21-19 64,-20 20 0,2-20-32,18 20 96,-21-20-160,21 20 64,0-20 0,-20 20 64,20-20-64,0 0-32,-20 20 96,20-20-96,-20 0 32,20 19 32,0-19-32,-19 20 0,19-20 96,-20 21-128,20-21 128,-20 19-32,20 1 96,-20-20-192,20 20 128,-20-20-96,20 19 65,0-19-65,-19 0 96,19 21 0,0-21-96,-20 20 32,20-20 0,-20 19 0,20-19-32,-20 20 32,20-20-32,-20 20 64,20-20-96,-19 20 160,19-20-128,-20 20 32,20-20 160,-20 20-128,20-20 64,-21 20 33,1-1-97,20 2-32,-20-21 32,20 19-64,-18-19 0,18 20 32,-21 0 0,21-20-32,-20 20 0,20 0 0,-20-20 96,0 20-160,20-1 64,-19 1 64,-1 1 64,20-2-128,-20-19 96,0 20-96,20 0 32,-20-20-32,1 19 0,19 2 64,-20-21-64,20 19 32,-20 1 32,20-20-96,-20 20 96,20-20-64,-20 20 64,20-20-32,-19 20 0,19 0 64,-20-20-128,20 19 64,-20-19 33,20 21-130,-21-21 162,21 19-162,0-19 65,-20 21 33,20-21-33,0 19 0,-18-19 32,18 20 0,-20-20 32,20 20-32,-21-20 96,21 20-32,-20-20-128,20 20 96,0-20 0,-20 20-32,20-20-96,-19 19 224,19-19-224,0 0 96,-20 20 0,20-20-32,-20 0 128,20 0-96,0 20-32,0-20 64,-20 0-96,20 20 96,0-20-96,0 0 96,0 20 0,-20-20 33,20 0-65,0 20 32,-19-20-128,19 0 32,0 19 128,-20-19-96,20 0 96,0 21-96,-20-21 64,20 19-64,0-19 96,-20 0 32,20 0-64,0 0-96,0 20 160,0-20-64,0 0-32,-20 0 32,20 0 32,0 20-64,-19-20-96,19 0 64,0 19 0,-20-19 0,20 0 0,0 0 64,-20 21 32,20-21-192,0 0 128,-20 0-32,20 20 32,0-20 33,0 0-162,-21 0 33,21 19 96,0-19-96,0 0 160,0 0-256,0 0 256,0 0-256,0 0-160,0 0-96,0 0-834,0 0-1600,0 0-4902</inkml:trace>
  <inkml:trace contextRef="#ctx0" brushRef="#br1" timeOffset="-164450.58">16575 2146 2210,'0'0'2274,"0"0"256,0 0-160,0 0-608,0 0-705,0 0-641,0 0-255,0 0-33,0 0 256,0 0 257,0 0 127,0 0-127,0 0 64,0-20-129,0 20-320,0 20-127,0-20-33,0 0 32,0 20 64,0-20-32,-20 19 64,20-19 33,0 0-97,-21 20 192,21-20-352,-18 0 128,18 20-64,-20-20-64,20 20 32,-21 0-64,21-20 32,-20 21 0,20-2-32,-20-19-32,20 19 64,-18-19 32,18 0-64,-21 21 64,21-21 32,0 0 96,-20 19 1,20-19-193,-20 21 96,20-21-32,-20 0-32,20 19 32,0-19 0,-19 0 0,19 20 32,-20-20 0,20 20 96,-20 0-160,0-20-96,20 0 128,0 19-64,-20-19 128,20 20-64,-19-20-160,19 20 192,0-20-32,-20 0-32,20 20 96,0-20-96,-20 0 0,20 0 64,0 20 0,-20-20-96,-1 20 160,21-20 0,-18 0-128,18 19 97,-20-19-33,20 20-321,0-20 610,-20 0-481,20 21 128,-21-21-32,21 0-65,-20 19 226,20-19-258,0 20 161,-20-20 97,20 0-193,-18 20 96,18-20-32,0 19 32,-21-19-32,21 21-64,-20-21 128,20 20-321,0-20 578,-20 20-385,20-20 0,0 0 96,-20 19-32,20-19 64,0 0-64,-19 19 0,19-19 0,0 0-32,-20 21 0,20-21 0,0 20 96,-20-20-96,20 0 64,0 20 0,-20-20-32,20 20 0,0-20 0,-20 20 0,20-20 96,-19 19-96,19-19-32,-20 20 0,20-20 32,-20 0 0,20 20-32,0-20 32,-20 20-32,20-20 96,-21 0-64,21 20 0,-18 0 32,18-20-32,-20 19-32,20-19 32,-20 20-32,20 0 64,-21-20 32,21 21-32,-20-21-160,20 19 192,0-19-32,-18 20-32,18-20 0,-21 19 32,21-19 32,-20 21 0,20-21-64,-20 20 32,20-20 64,0 20 32,-20-20-96,20 20 64,0-20-96,-19 0 32,19 0-32,0 19 32,-20-19-32,20 20-32,0-20 96,-20 0-32,20 20-32,0-20 0,-20 0 32,20 20-32,0-20 0,-20 0-64,20 20 96,0-20-32,-19 0 0,19 0 0,0 20 0,0-20 96,-20 0-96,20 20-96,0-20 96,0 0 32,-20 0 0,20 0-64,0 19 64,0-19-32,-20 0 0,20 0 32,0 20-32,-20-20 0,20 0 0,0 20 32,0-20 65,-19 0-194,19 0 33,0 0 128,-20 20-96,20-20 64,0 0-64,0 0 64,-20 20 0,20-20-64,-21 20 32,21-20 0,-20 19-32,0-19 32,20 0 0,0 20 64,-18-20-128,18 0 128,0 21-160,-21-21 192,21 0-160,-20 19 161,0-19-130,20 20 1,-20-20 97,20 20-98,-19-20 1,-1 19 32,20-19 97,-20 0-194,20 21 33,-20-21 96,0 20-64,20-20-96,-19 19 192,-1 1-192,20-20 160,-20 20-32,20-20-32,-20 20 64,0-20-32,20 20 128,-19-20-256,19 20 192,-20-20-128,20 20 160,-20-20-192,20 0 96,0 19 64,-21-19-32,21 0-128,0 21 160,-20-21-96,20 0 64,0 19-32,-18-19 0,18 20-64,-20-20 192,20 0-224,0 0 96,-21 20 64,21-20-96,-20 20 64,20-20 64,-20 20-192,1-20 96,19 20 0,-20-1-32,20-19 32,-20 20 0,20 1 32,-20-21-32,20 19 0,-20-19 0,1 20 0,19 0 0,-20-20 64,20 19-64,-20-19-32,20 21 96,-20-21-64,20 19 0,-20-19 97,20 20-194,-19-20 129,19 20 0,-20 0-64,0-20 0,20 20 96,-20 0-64,20-20-64,0 0-128,0 0-1249,0 0-1218,0 0-9000</inkml:trace>
  <inkml:trace contextRef="#ctx0" brushRef="#br0" timeOffset="-160249.33">14491 4829 3363,'-20'0'1505,"20"0"833,0 0-448,0 0 64,0 0-64,0 0-673,0 0-705,0 0-319,0 0 415,20 0-127,-20 0-129,19 20-96,1-20-64,20 0 33,-1 0-33,1 0-32,0 19-32,19-19-64,0 0 32,22 0-32,-22 0 0,20 0 32,0 0-128,2 0-64,-23 0 256,22 0-160,-20 0 97,19 0-162,-20 0 97,22 0 1,-22 0 31,20 0-64,-19-19 0,19 19 0,-40 0 0,21 0 0,-21 0 0,1 0-32,21 0 0,-22 0 96,1 0 0,19 19-32,-39-19-32,20 0 32,-21 0-32,1 0 64,0 0-64,-20 0 160,20 0-32,-20 0-64,21 0-96,-21 0-32,0 0-769,0 0-1665,0-19-7528</inkml:trace>
  <inkml:trace contextRef="#ctx0" brushRef="#br0" timeOffset="-159320.28">16396 2861 8680,'-20'-20'1665,"20"20"193,0 0-801,0 0 160,0 0 225,0 0-578,0 0-511,0 0-225,0 0 64,0 20-32,20 0-64,-20 0 96,0 0-63,0 19-97,21 21 192,-21-21-64,0 22 160,0 18 65,0-19 63,0 19-96,0 0-127,0 21-33,0-21-64,0 1-96,0 19-32,0-20 128,0 1-96,0 19 32,0-19-32,0-1 32,0 1-128,0 0 96,0-21 0,18 1-32,-18-1 32,0-19 32,20-1-96,-20 1 64,0-20-32,0 19 64,0-18-96,0 18 0,0-18 32,-20-2-64,20 2-224,0-1-289,0-20-544,0 0-704,0-20-3556</inkml:trace>
  <inkml:trace contextRef="#ctx0" brushRef="#br0" timeOffset="-158404.25">16832 2921 672,'0'-20'2755,"0"20"-1,0 0 129,0 0-513,0 0-672,0 0-897,0 0-449,0 0-160,0 0 129,20 20-65,-20-20-64,0 19 128,0 1 33,0 0-33,0 20 32,0-1-128,0 1 65,0 20-33,0-20-96,0 20-64,0-1 0,0 1-64,0 19 64,0-19-96,-20 19 32,20-20 129,0 21-33,0-20-32,0 20 0,0-21-64,-19 1 0,19-21 0,0 21 96,0-21-192,0 21 96,-20-20 64,20 19-32,0-19 96,0 0-224,-20 0 353,20 0-353,0-20 96,0 19 64,0-19-64,0 20 64,0-20 32,0 20 0,0-21-128,0 1 64,0 0-96,0-20 256,0 19-192,20 2 32,-20-1 0,0-1 65,0-19-65,0 21-32,0-21 64,0 19-96,0-19-128,0 0-257,0 0-416,0 0-63,0 0-257,0-19-1025,0 19-1986,0-21-6565</inkml:trace>
  <inkml:trace contextRef="#ctx0" brushRef="#br0" timeOffset="-158026.22">16674 4630 6470,'0'0'736,"0"0"930,0 0-609,0 0-801,0 19 161,0-19 223,0 20 193,20 0 0,-20-20-129,0 19 161,0 2-192,20-1-1,-20 20 1,19-21-192,1 2-193,-20-1-160,20-1-32,0 1 32,-20-20 96,20 20 1,-20-20 63,19 0 192,-19 0-31,20 0-193,-20-20-320,20 0-160,-20 1-481,0-1-288,0-1-1121,0-19-3043</inkml:trace>
  <inkml:trace contextRef="#ctx0" brushRef="#br0" timeOffset="-157314.18">16694 3120 6438,'-20'-21'1313,"20"21"-128,-20-20 64,20 20-64,0 0-256,0 0-609,0 0-416,0 0 128,0 0 97,20 0-1,-20-20-32,0 20 96,0 0 96,0 0 0,0-19 1,0 19 191,0-20 33,0 20-225,0-20 64,20 20-224,-20-20-32,20 0 65,-20 0 63,19 1-32,1-1-96,0 0-64,-20 0 0,20 0 0,0-20-64,-1 21 32,1-1 0,-20 0 0,0 20 0,0 0 128,0 0 225,0 0-353,0 20 128,20 0 0,1-1-64,-1-19 0,0 19-64,-2 2-32,3-1-384,-1-20-673,0 20-1090,0 0-2177</inkml:trace>
  <inkml:trace contextRef="#ctx0" brushRef="#br0" timeOffset="-156405.12">14570 5226 832,'-20'0'3043,"0"20"-609,20-20 225,0 0-545,-20 0-224,20 0-385,0 0-512,0 0-641,0 0-63,20 0 159,0 0-128,20 0-95,-1 0-33,1 0-96,-1 0-32,22 20 0,-3-20-64,3 0 32,18 0 0,0 0 0,20 19-32,-20-19-96,21 0 0,-20-19-64,-1 19-128,-20 0-1,2 0 225,-23 0 32,23 0 32,-22 0 0,-19 19 0,20-19 0,-21 0 0,1 0-32,0 0-128,-20 0 0,20 0-257,-20 0-832,0 0-320,0 0-898,0 0-1536</inkml:trace>
  <inkml:trace contextRef="#ctx0" brushRef="#br0" timeOffset="-156023.09">15761 5166 5124,'20'0'705,"-20"-19"2114,0 19-641,20 19-385,-1-19-319,1 0-609,20 20-289,-1 1-159,1-21-161,1 19-160,-23 1-96,22-20 0,-19 20 0,19-20-64,-40 0 32,18 0 32,-18 19 32,0-19 0,0 0 0,0 0 64,0 0-64,0 0 0,0 0 0,-18 21-32,18-21-32,-20 20-64,20-20-64,-20 19 0,20-19-193,-21 20-127,21-20-193,-20 0-320,0 0-1121,2 19-608,-3-19-4741</inkml:trace>
  <inkml:trace contextRef="#ctx0" brushRef="#br0" timeOffset="-155482.06">14708 5147 9160,'0'-21'256,"0"21"257,0 0 128,0 0-417,0 0 128,-19 0-192,-1 0 0,0 21 385,-20-2 512,21-19-352,-21 20-225,20 1 193,0-2-65,20-19-416,-19 20-160,19 0 0,0-1-32,19 2 32,1-1 33,20-1-33,-1 1 0,-19-1-32,20-19-257,-1 21-415,1-1-1058,-19-20-2210</inkml:trace>
  <inkml:trace contextRef="#ctx0" brushRef="#br0" timeOffset="-154277.99">16317 2643 7943,'-20'19'320,"20"-19"161,0 20 384,0-20-1,0 20-351,0-1-257,0-19-128,20 21 32,-20-21 193,19 0 31,1 0-32,-20 0-63,20-21 31,0 21 32,-20-19 33,0-1-1,0 0-64,0 1 65,-20-2-1,0 1-256,0 20-96,1 0-96,-1 0-32,0 0 0,0 20 0,20-20 0,0 21-64,0-2 96,0 1-32,0-20 64,20 20-1,0-20 98,0 0-33,-1 19 160,1-19 128,-20-19-32,0 19 97,0 0-129,0 0-192,-20-20-448,20 20-513,0 0-1890,-19 0-7046</inkml:trace>
  <inkml:trace contextRef="#ctx0" brushRef="#br0" timeOffset="-152949.92">15603 1928 3779,'-21'0'6182,"21"0"-5445,0 0 768,0 0-704,0 0-129,0 0-63,0 0 96,0 0-193,21 0-63,-3 0 191,2 19-31,1 1-65,-1 0-191,18 20-129,-17-1-128,19 21-64,-1-20-64,1-1-256,-20 1-193,19-20 1,-19 20-257,0-40-480,0 19-897,-20-19-2530</inkml:trace>
  <inkml:trace contextRef="#ctx0" brushRef="#br0" timeOffset="-152703.9">15702 2286 9865,'18'38'961,"3"-38"-160,-1 21-225,20-21-384,-21 19 129,21-19 95,0 21 96,-21-21-63,21 0 416,-20 0 96,1 0-193,-3-21-95,2 21-97,-20-19-127,0 19-353,-20-21-224,20 2-385,-18 0-1024,-3-22-2499</inkml:trace>
  <inkml:trace contextRef="#ctx0" brushRef="#br0" timeOffset="-152242.88">15244 1172 10570,'-58'20'1665,"37"-20"65,-19 0 127,20 0-960,1 0 128,19-20-544,0 20-449,19-20 0,1 20-64,20-20-96,-1 1-385,-19 19-352,21-20-544,-1 20-1089,-21 0-545,1 0-1313,-20 0 416</inkml:trace>
  <inkml:trace contextRef="#ctx0" brushRef="#br0" timeOffset="-152055.87">15324 1113 3843,'-19'39'2883,"-1"-19"-737,20 0-705,0 0-352,0 0-64,20 0-448,-1-1-385,21 1-96,-20 0-32,0 21 288,-20-22 161,19 1 224,-19-1-65,-19 1-191,-1 1-193,0-21-256,-20 19-224,21 1-513,-21-20-640,19 0-1250,21 0-3618</inkml:trace>
  <inkml:trace contextRef="#ctx0" brushRef="#br0" timeOffset="-151809.85">15603 1033 13292,'-21'-20'32,"21"1"224,-20 19 1,0 19 95,20 1 609,-20-1 96,20 22-385,0-2-287,0 21-321,0-20-96,20 19-32,0 2-256,0-22-289,1-20-448,-3 22-897,23-22-1697</inkml:trace>
  <inkml:trace contextRef="#ctx0" brushRef="#br0" timeOffset="-151420.83">15880 1113 10505,'-20'-20'-32,"20"20"225,-20 0 63,0 20 96,20-1 609,-19 1-448,19 20-353,19-20-96,-19 20-128,20-1-225,20 1 193,-1-19 32,1-2 160,1-19 0,-3 0 65,3 0 319,-1-19 481,-22-2 0,3 1-192,-21-20-257,-21 21-704,3-21-545,-22 0-672,-1 20 448,-18 0 1217,19 1 385,-19 19-289,19 0-160,20 0-31,1 19 31,19 1 224,19-20-192,1 20-128,20 0-384,19 0-673,-19-20-672,19 20-1731</inkml:trace>
  <inkml:trace contextRef="#ctx0" brushRef="#br0" timeOffset="-151204.82">16297 1132 13388,'0'0'2595,"0"0"-2083,20-19 801,-20 19-960,19 0 31,1 0-160,20 0-320,-19-20-384,-3 20-962,2 0-960,-20 0-2178</inkml:trace>
  <inkml:trace contextRef="#ctx0" brushRef="#br0" timeOffset="-151032.81">16356 974 6470,'0'20'3651,"0"-1"-1857,0 1 384,20-1-1153,-20 22-737,0-2-256,20-19-929,-20 20-1089,21 0-1377,-21-1-4740</inkml:trace>
  <inkml:trace contextRef="#ctx0" brushRef="#br0" timeOffset="-150677.79">16674 1113 15310,'20'-40'512,"-20"40"610,0 0-1058,0 0-160,-20 0 160,20 0 32,-20 20-128,0 0 0,20-20-32,0 19-1,0 1-63,0 0 0,0 0-64,20 0-32,-20-20-64,20 20-193,-20-20-224,0 0 257,0 20 384,0-20 128,0 19 224,-20-19 289,20 20-161,-20-20-192,20 20-192,0 0-32,0 1-32,0-21-160,20 0-160,0 0-193,20 0-448,-21 0-1088,1 0-2916</inkml:trace>
  <inkml:trace contextRef="#ctx0" brushRef="#br0" timeOffset="-150446.78">16832 933 14349,'20'0'320,"0"0"1090,21 20-385,-21 1 32,19-1 96,1 19-417,-1 1-607,-19 0 159,0-1-224,0 1 64,-20 0-256,0 19-481,-20-19-384,0 20-384,-19 0-1089,-1-1-3043</inkml:trace>
  <inkml:trace contextRef="#ctx0" brushRef="#br0" timeOffset="-149856.75">13756 4033 1569,'0'-20'9801,"0"20"-8231,-20 0-1,20 0-640,0 0-64,0 0-96,0 20-97,20 1 65,0-2-64,-1 21-65,1 0-191,0-1-65,21 21-32,-23-21-160,22 22-160,1-2 64,-2-19-160,1-1-224,-20-19-96,19 0-225,-39 0-480,20 0-737,-20-20-2338,0 0-7271</inkml:trace>
  <inkml:trace contextRef="#ctx0" brushRef="#br0" timeOffset="-149595.75">13934 4471 12395,'-20'0'641,"40"0"-481,-20 19 705,21 1 96,-1 20 192,19-20-416,-19 0-577,20 20-96,-1-21 0,1-19 64,-1 20 160,1-20 385,-20-20 224,0 1-97,-1-2-287,-19 2-97,20-21-384,-20 20 64,0 0-288,-20-19-288,20 19-641,-19 20-417,-1-20-1633,0 0-7943</inkml:trace>
  <inkml:trace contextRef="#ctx0" brushRef="#br0" timeOffset="-148961.69">12505 3278 12587,'0'0'993,"0"0"-32,0-19-480,20 19-417,0-20 160,19 20 0,1-20-64,-19 20-128,17-20 0,-18 20-64,-20 0-256,21 20-641,-21-20 128,-21 20 97,21-20-97,-20 20 321,20-1 191,0 1 97,0 20 192,0-20-32,0 0-32,20 19 32,21-19-32,-23 20 0,3-20 64,-1 19 64,0-19 352,-20 1 321,0-2 64,0-19-193,-40 20-191,19 0-161,3-20-160,-23 19-160,1-19-545,22 0-159,-3 0-738,1 0-1248,20 0-5702</inkml:trace>
  <inkml:trace contextRef="#ctx0" brushRef="#br0" timeOffset="-148659.68">12981 3178 7879,'0'0'3139,"0"0"-2466,0 0-129,0 21-63,-19-1 576,19 20 32,0-1-545,0 1-384,0 20-96,19-21-32,1 1-32,0-20-32,0 19-352,1-19-417,-3 1-544,2-2-833,1-19-1954</inkml:trace>
  <inkml:trace contextRef="#ctx0" brushRef="#br0" timeOffset="-148219.65">13240 3278 12812,'0'-19'896,"0"19"-31,0 0-96,0 0-769,0 0-256,20 19 320,-20 21 0,0 0-64,19-20 0,1 19-96,0 1-192,0-20-1,0 0 257,-1 0-32,1-20 96,20 0 0,-40-20 224,21 0 161,-3-20 127,-18 20 33,0-19-129,0 19-159,0-20-65,-18 20-256,-23-19-192,21 19-33,-19 0 225,-1 0 32,0 20 64,21 0-160,-1 20-64,20-20-64,0 20 96,0 0 128,20-1 32,-1 1 32,1 0 64,20 0 32,-1-20-96,-19 20 0,20-20-32,-1 0-128,-19 0-448,0-20-1859,1 20-3298</inkml:trace>
  <inkml:trace contextRef="#ctx0" brushRef="#br0" timeOffset="-148023.65">13677 3239 12587,'19'0'129,"1"0"1472,0 0-896,0-20-65,19 20-255,-19 0-481,-20 0-1378,20-20-2498</inkml:trace>
  <inkml:trace contextRef="#ctx0" brushRef="#br0" timeOffset="-147639.62">14014 3139 13100,'0'0'833,"0"0"-1,0 0-287,0 0-449,-21 20 32,21-20 128,-18 19-224,18-19-32,0 21-32,0-1 0,0-20 0,18 20 32,-18-20-96,21 20 0,-21-20 0,0 0 32,20 19-96,-20-19-256,-20 20-289,20 0 64,-21-20 129,3 20 512,18 0 32,0-20 96,0 20 160,0-20 65,18 0 95,3 0-96,-1 0-128,20 0-224,-21 0-288,21 0-641,-20-20-832,0 20-1827</inkml:trace>
  <inkml:trace contextRef="#ctx0" brushRef="#br0" timeOffset="-147388.6">14133 2980 11434,'20'20'257,"0"0"-289,-1-20 288,21 20 448,-20 19 1058,19-19-449,1 20-704,1-20-417,-23 20 0,2 0 97,-20-1-97,0 21-32,0-40-96,0 20 0,-20-21-256,2 21-865,-2-20-3107</inkml:trace>
  <inkml:trace contextRef="#ctx0" brushRef="#br0" timeOffset="-146090.53">17429 3338 1,'-20'0'1344</inkml:trace>
  <inkml:trace contextRef="#ctx0" brushRef="#br0" timeOffset="-145795.51">17289 3338 7014,'-20'0'6150,"20"0"-4645,0 0-512,0 0-608,41 0 223,-3 0-95,43-20-321,-22 20-160,20-20 32,0 20-64,-19 0 0,-1-20-192,-18 20-513,-21 0-896,0 0-1506,-20 0-2499</inkml:trace>
  <inkml:trace contextRef="#ctx0" brushRef="#br0" timeOffset="-145542.49">17587 3318 5381,'-40'20'6854,"40"-20"-6918,0 20 64,20 0 32,0 0 32,20-1-32,-21 21-32,21 0-544,1-20 63,-23 19 385,2 1 96,-20-20 32,21 19 288,-42-18 705,21-1 128,-38-20 1,17 19-482,-19-19-448,1 0-160,-21 0-64,40 0-160,-19 0-448,19-19-1314,20 19-1473,0-20-4389</inkml:trace>
  <inkml:trace contextRef="#ctx0" brushRef="#br0" timeOffset="-145260.48">18083 3219 12171,'-20'0'641,"20"20"-930,-19 0 225,19 19 224,-20 1 833,20 20-64,0-21-512,20 21-353,-1-1 0,1-19-64,0 0-321,21 0-607,-3-20-802,-17-20-2050</inkml:trace>
  <inkml:trace contextRef="#ctx0" brushRef="#br0" timeOffset="-144836.45">18381 3338 10281,'-20'-20'993,"1"20"-993,19 20 32,-20 0-32,20 0 192,0 19 225,20 1-321,-1-20-64,1 20 0,0-21 32,20 22-96,-1-41-32,1 19 64,19-19 64,-39-19 288,21 19 161,-21-41-33,-20 22-191,19-1-65,-19-20-32,-19 0-256,-1 21-224,-21-21-289,1 20 257,1 0 352,-1 0 128,1 20 384,-1 0 1,20 20-225,0-20-256,20 20 0,20 0 64,0 0 257,20 0 31,-1-1-63,1 1-289,-1-20-64,1 20-385,1-20-736,-2 20-1569,-19-20-4293</inkml:trace>
  <inkml:trace contextRef="#ctx0" brushRef="#br0" timeOffset="-144604.44">18818 3358 13773,'20'0'128,"0"0"801,19 0-225,-19 0-95,21 0-65,-23-20-736,2 20-1441,0 0-2339,-20-20-5701</inkml:trace>
  <inkml:trace contextRef="#ctx0" brushRef="#br0" timeOffset="-144432.43">18917 3259 10345,'-20'39'1057,"20"-19"737,0 0 224,0 20-993,20-20-801,-20 19-192,20-19-737,1 0-1344,-3 0-1923</inkml:trace>
  <inkml:trace contextRef="#ctx0" brushRef="#br0" timeOffset="-144071.41">19235 3239 14541,'0'0'1249,"0"0"-1601,0 0 384,-20 0 32,20 20 0,0-1 64,0-19-128,0 20-224,0 0-192,20 0-161,-20-20-224,20 20-352,-1-20 449,-19 0 383,0 0 225,0 20 64,0-20 224,-19 0 97,-1 20 832,0-20-32,20 19-641,-20 1-127,20-20-33,0 20-128,20-20 64,0 20 32,0-20-256,19 0-224,-19 0-352,20 0-193,-21 0-865,1 0-2337</inkml:trace>
  <inkml:trace contextRef="#ctx0" brushRef="#br0" timeOffset="-143832.4">19334 3099 14221,'20'0'-128,"-1"0"1025,1 21 96,21 18 128,-21-20 320,18 22-448,-17-1-513,19-1-127,-20 1-33,-1 20-224,1-21-32,0 1-448,-20 0-801,0-1-545,-20-18-1377,20-2-5573</inkml:trace>
  <inkml:trace contextRef="#ctx0" brushRef="#br0" timeOffset="-143652.39">19810 3338 15790,'41'20'1410,"-21"-20"63,39 0 65,-19 20-417,-1-20-321,1 0-703,-20 0-1026,-1 0-2050,1-20-3491</inkml:trace>
  <inkml:trace contextRef="#ctx0" brushRef="#br0" timeOffset="-143032.35">20288 3099 14221,'-20'-20'1537,"20"20"-672,0 0-480,20 0-129,19-20 224,1 20-63,-1-19-321,1 19-128,0-20 32,-1 20-160,1 0-353,-40 0-704,20 0-256,-20 0-577,-20 0 704,0 20 33,0-1 801,-19 1 416,39 0 128,-20 1 224,20-2 384,0 20 33,0-18-385,20 19-128,-1-20-63,1-1-65,20 21 32,-40-20 64,20-20 384,-20 20 449,-20-20 416,0 20-544,0-20-576,-19 0-257,19 0-257,-20 0-576,20 0-256,1 0-1345,-1 0-2499</inkml:trace>
  <inkml:trace contextRef="#ctx0" brushRef="#br0" timeOffset="-142793.34">20902 3000 13708,'-19'0'737,"-1"0"-705,0 20 609,0 0 320,20 19 224,0 2-256,0-2-545,0 1-192,0 0-64,0-1-96,20 1-416,0 0-545,0-20-160,19 0-1601,-19-1-4517</inkml:trace>
  <inkml:trace contextRef="#ctx0" brushRef="#br0" timeOffset="-142376.31">21220 3020 1249,'-19'0'14862,"19"0"-15022,-20 39 160,20-19 32,-20 21 96,20-22 32,0 20-64,20 2-224,0-1-321,-1-21 193,21 1-32,0 0-225,-1 0 33,1-20 64,-20 0 255,19-20 226,-19 20 63,-20-20 96,20 0-64,-20-19 32,-20 19-320,0-21-416,-19 2-834,-1-1 257,0 20 1377,-19 20 641,39-20-384,-19 20-449,19 20 32,20-20 192,0 20 289,20 1-1,19 18-191,1-20-161,-1 2-64,21-21-96,-21 20-128,1-20-160,19 0-417,-39 0-1185,0 0-4259</inkml:trace>
  <inkml:trace contextRef="#ctx0" brushRef="#br0" timeOffset="-142181.3">21657 3120 14862,'0'0'608,"20"0"-159,0 0 351,-1 0-640,1 0-63,20 0-482,-20 0-2818,-1-21-6118</inkml:trace>
  <inkml:trace contextRef="#ctx0" brushRef="#br0" timeOffset="-141805.28">22074 2980 15342,'0'0'577,"0"0"-289,0 0 96,-20 20-480,-19-20 256,19 20 64,0 0-224,-1-1 0,21 1-96,0 0 96,21 1 32,19-2-256,-22-19 32,23 20 96,-21-20 32,0 0 64,-20 0-128,0 0-225,0 0-31,0 0 192,-20 19 96,0-19 64,0 21 0,-1-1-64,42-20-65,-21 20 33,40-20-128,-20 20 192,19-20 128,1 0-64,-1 0-96,1-20-577,-20 20-2273</inkml:trace>
  <inkml:trace contextRef="#ctx0" brushRef="#br0" timeOffset="-141560.28">22232 2782 15887,'20'19'-65,"0"-19"33,20 19 449,19 22 736,-18-21 673,18 20-417,-19-1-672,19 1-321,-39 19-96,0-19-256,-1 0 33,-19-1-290,-19 2-575,19-1-514,-40-21-671,20 21-1763</inkml:trace>
  <inkml:trace contextRef="#ctx0" brushRef="#br0" timeOffset="-140198.19">14888 5524 11242,'0'0'256,"0"0"865,19-20 353,1 20-33,0 0-288,20 0-448,-1 0-577,1 0-64,-20 0-32,19 20-128,-19 0 192,-20 0-288,0-20-64,0 20 160,-20-1 64,0 1 64,1 0-32,-21 0 64,20 1 64,0-2 96,20-19-96,0 0-128,0 20 96,20-20 32,0 0-64,20 0-32,-1 0-512,1 0-545,-19 0-1217,-3 0-1890</inkml:trace>
  <inkml:trace contextRef="#ctx0" brushRef="#br0" timeOffset="-139642.16">15503 5524 6854,'19'-20'2178,"-19"20"-480,0-20 320,0 20-1058,-19 0-479,-1 0-257,0 0-160,0 20 96,-19-20 65,39 20 31,-20 0-160,20-20 0,0 20-32,0 0 0,0-20 0,20 19-32,-1-19-32,21 0-96,-20 0-32,19 0 32,-19 0 32,0 0 64,0 0 0,-20 0-32,0 0-96,-20 0 0,0 20 31,0 0 1,-19 0 96,19 1-32,0-2 32,20-19 64,0 20 33,0-1 63,20-19 0,0 0-32,19 20-32,1-20-32,1 0-32,-3 0-96,3 0-352,-21 0-801,-20 0-2371</inkml:trace>
  <inkml:trace contextRef="#ctx0" brushRef="#br0" timeOffset="-132426.75">3611 8127 3363,'0'0'2690,"0"0"-1377,0 0 994,0 0-353,-19 0-481,19 0-480,-20 0-417,0 20-351,0 0-65,0-1-64,-19 2 0,19 18-128,20 1 32,-21-20-64,21 0-128,21 19 96,-21-18-33,20-21 33,19 19 96,-19-19 128,0 0 65,0-19 63,19-2 32,-19 1 32,0-19 129,0 19 95,-20-20-31,0 1-225,20-1 32,-40-20-127,20 20-33,-20-19-96,0-1-64,0 0 96,1 1-256,-1 19 160,0 0 0,20 21 32,-20 19-128,0 0 32,20 0-32,0 19 192,0 21 64,0 20 0,0-1 160,20 20-224,20-19-32,-20 20-64,19-40 65,-19 19-130,20-19 1,-1 0 32,-19-20-256,21 19-64,-21-18-161,-2-2-512,-18-19-864,20 0-1955,-20 20-6982</inkml:trace>
  <inkml:trace contextRef="#ctx0" brushRef="#br0" timeOffset="-132102.72">2997 8723 13260,'-41'20'1313,"41"-20"-1377,0 0-96,21 0 1057,17 0 384,23 0-704,18 0-321,20 0-32,0 0 289,21-20 223,-1 20-319,19 0-257,-19 0-96,1 0 0,-21 0 0,0 0 64,-40 0-288,2 0-224,-41 0-417,-20 0-897,-20 0-1985</inkml:trace>
  <inkml:trace contextRef="#ctx0" brushRef="#br0" timeOffset="-131618.72">3234 9200 11723,'-79'40'3042,"39"-1"-3266,1-19 160,19 20 160,0-20 481,-1 19-33,21 2-383,0-22-97,21 1-32,-1 0 128,20-20 128,-21 0-64,21 0 65,0-20-65,-21 0 0,21-20 0,-20 1 0,0-21 97,-20 20-385,0-19 128,0-1-64,-20 0 64,0 1-224,0 19-129,0 1 65,1-1 544,19 20-320,-20 20-128,20 0-64,-20 20 0,20 20 416,0-1 193,20 21-1,0-21 64,-1 21 1,21 0-33,-20-1-416,19-19 32,-19 0-160,21-20-448,-3-1-577,3 1-545,-21-20-2498</inkml:trace>
  <inkml:trace contextRef="#ctx0" brushRef="#br0" timeOffset="-131107.68">3730 9061 14541,'-20'0'192,"1"-20"-480,-1 20 544,0 20-95,0-20 31,0 39-32,20-18-32,-19 38 96,19-19 353,19 0-193,21-1-288,0 1-32,-1-20 32,22 0 65,-3-20 31,3 0 0,-2 0 32,0-20-192,-19-20 32,0 20-64,-40-19 32,19 19 0,-38-20-32,-1 20-352,-40-20-385,1 21-256,0-2-224,-2 21 1185,3 0 449,-3 21-257,22-2 32,19 1 96,20 20 32,0-20 129,20 20 223,19-21-191,22-19-225,-3 20-32,22-20-160,-20-20-544,-1 20-737,-19-19-3460</inkml:trace>
  <inkml:trace contextRef="#ctx0" brushRef="#br0" timeOffset="-130429.63">4684 8365 13324,'-21'0'2338,"1"0"-1217,20 0-96,20 0 96,1 0-320,37 0-513,-17 0-95,18 0-129,1 0-32,-21 0-64,1 0-449,1 0-544,-41 0-384,18 0 256,-36 0 192,-3 0-1249,1 0 1473,-20 21 801,21-21 160,-1 19 129,0 1 383,20 19 97,0 2 32,0-2-192,20 1-321,19-1-224,-19 1-64,20 0-32,-19-20 0,-3 20 64,-18-20 321,0 0 127,-18-1 65,-3 1-193,-19-20-192,-19 20-288,19-20 0,1 0-288,-1 0 32,-1-20-417,23 20-1057,-2-20-2306</inkml:trace>
  <inkml:trace contextRef="#ctx0" brushRef="#br0" timeOffset="-130190.63">5259 8464 16239,'-20'0'1153,"20"0"-1281,-19 21 576,-1-1 289,0-1 0,0 41-289,-1-21-256,21 22-32,21-2-192,-21-19-32,40-1-256,-20 1-385,19-20-95,1 0-353,-1 0-1090,1-20-3650</inkml:trace>
  <inkml:trace contextRef="#ctx0" brushRef="#br0" timeOffset="-129794.59">5538 8584 12107,'0'0'3587,"0"0"-3907,-20 20 352,20 20 352,-20-21 225,20 21-129,20 20-287,0-20-161,-2-21 0,23 21-32,-1-20-160,-1-20-33,21 0 129,-21 0 64,-19-20 0,20 0 64,-21 0 97,-19-19 127,0 19-192,-19-20-160,-1 20-128,-20-20-257,1 21 193,-1-2 288,0 2 32,1 19 256,-1 19 65,19 2-193,3-2-192,18 2 96,18-2 64,3 1-64,19-20 0,-1 20-64,21-20-320,-21 0-96,1 0-513,0 0-1089,-1 0-2146,-19 0-5157</inkml:trace>
  <inkml:trace contextRef="#ctx0" brushRef="#br0" timeOffset="-129542.58">5775 8345 13132,'40'20'993,"-20"1"32,19 18 961,2 0-353,17-18-191,-17 18-513,-2 21-545,1-21-96,0 1-128,-1 20-64,-19-20-64,-20 19-96,0-19 64,0 0-96,-20-1-320,0 1-513,-19 0 128,-1 0-128,20-20-320,-19-1-3459</inkml:trace>
  <inkml:trace contextRef="#ctx0" brushRef="#br0" timeOffset="-127039.44">6767 8803 11530,'0'-20'97,"20"0"127,1 0 865,-1-20-321,0 21-159,-2-21-161,23 0-159,-21 20 63,0 0 385,-1 0-97,1 0-544,-20 20-96,0 20 97,0 0 191,0 0-256,20 0 32,-20 20-64,0 0 0,20-21 0,0 1 0,-20-20 64,20 20 128,-1-20 289,-19 0-129,20-20-32,-20 20 193,20-20-65,-20 1-192,21-2 1,-21 2-33,20-2-224,-20 2 0,0-1-384,0 20-513,0 0-353,0 0-864,0 0-2306</inkml:trace>
  <inkml:trace contextRef="#ctx0" brushRef="#br0" timeOffset="-126649.41">6887 9061 12716,'0'20'4836,"0"-20"-4868,0 0 128,0-20 609,20 0-545,-20 0-128,20-20-32,0 21 0,-1-2-32,1 2 32,0 19 0,-20 0-96,0 0 0,0 0 96,20 0 192,-20 19-32,0 2 32,20-2 1,0 1-161,-20 0 224,19 0-32,21-20 128,-19 0 321,-1 0-32,-2-20-65,2 0-192,1 0-255,-1 1 479,-20-2-352,0 2-256,0-1-32,0 0-224,0 0-384,0 20-449,0 0-513,0 0-640,0 0-2755</inkml:trace>
  <inkml:trace contextRef="#ctx0" brushRef="#br0" timeOffset="-125790.36">8713 7829 11498,'-19'0'1730,"-1"0"-128,20 0-353,20 0-256,-1 0 320,21 0-448,19 0-513,2 0-192,-2-20-128,1 20 0,-1 0-256,0-20-288,-19 20-321,-20-20-384,-20 20-961,0 0-1250,-20 0-1697</inkml:trace>
  <inkml:trace contextRef="#ctx0" brushRef="#br0" timeOffset="-125603.35">9091 7809 2081,'-80'59'3748,"61"-39"-1218,-1 20-928,20 19-417,0-18-224,0-2-288,20 21 127,19-40-191,-19 19 96,0 1 256,0-20 63,-20 0-63,0 0-192,-20-20-128,0 20-225,0-20-352,-19 0-64,-1 0-160,-1 0-64,3 0-481,17 0-544,21 0-1121,0-20-2339</inkml:trace>
  <inkml:trace contextRef="#ctx0" brushRef="#br0" timeOffset="-125373.34">9508 7888 15662,'19'0'417,"-38"0"-513,19 20 864,-20 20 33,0-1 320,0 2-256,20 18-481,-20-19-159,20 19-225,0-19-32,20 0-161,0-20-607,0 20-482,0-40-511,19 19-2051,-19-19-4996</inkml:trace>
  <inkml:trace contextRef="#ctx0" brushRef="#br0" timeOffset="-124962.32">9845 7968 14765,'-39'19'1218,"-1"22"-1218,19-22 96,21 21 544,-20 20 33,20-21-481,41 1-160,-21 0-128,19-20-64,21 0 96,-1 0-64,1-20-161,-1-20 161,-18 0 192,-3 0 33,3-20 159,-21 0 0,-20 1-160,-20-1 0,-1 0-96,-19 1 0,1-2-32,-21 2 32,21 19 32,-21 20 64,1 0 32,19 20 161,21 0-65,-1-1-64,0 22 0,40-22 32,0 1 33,19 0-1,21 0-96,-1 0 32,0-20-192,1 0-224,-21 0-481,1 0-608,1-20-1922,-2 20-7527</inkml:trace>
  <inkml:trace contextRef="#ctx0" brushRef="#br0" timeOffset="-124759.3">10361 8087 13644,'60'0'801,"-41"0"801,21 0-289,-20 0-352,19 0-385,2 0 1,-21 0-513,0 0-320,-2-20-577,-18 20-544,0 0-1378,0-20-2146,0 1-3811</inkml:trace>
  <inkml:trace contextRef="#ctx0" brushRef="#br0" timeOffset="-124615.3">10539 7948 6213,'0'60'5830,"0"-21"-5157,0 1 1120,0 0-31,20 0-897,-20-21-737,21 21-577,-1-20-640,0-20-1537,-2 20-3332</inkml:trace>
  <inkml:trace contextRef="#ctx0" brushRef="#br0" timeOffset="-124284.28">10936 8028 15919,'20'-20'1377,"-40"20"-929,20 20 449,-19-20-352,-1 19-33,0 1-384,0 0-64,20 0 0,0 20-96,0-20 160,20-1-128,0-19-32,0 21-96,-1-21 192,1 0-192,-20 0-160,0 0 256,0 0-128,0 0-96,0 0-33,-20 19 353,20 1-160,0-20 192,0 20-160,20 0 128,-20 0-128,41 0 0,-21-20-416,18 0-449,3 0-32,-2 0-32,-19-20-2754</inkml:trace>
  <inkml:trace contextRef="#ctx0" brushRef="#br0" timeOffset="-124060.26">11195 7829 16655,'79'59'609,"-39"-19"640,-1 0 321,-19 20 191,21-21-768,-21 21-576,-20-1-321,0-19-289,0 0 1,-41 20-64,21-21-609,-18-18-96,-23 18 128,22-19-768,-1-1-3236</inkml:trace>
  <inkml:trace contextRef="#ctx0" brushRef="#br0" timeOffset="-123677.24">11890 8246 9128,'-41'0'5894,"23"0"-5670,18 0 1281,0 0-512,18 0 321,2 0 159,21 0-1153,-3 0-256,23 0-704,-2 0-866,1-20-1056,-21 20-10699</inkml:trace>
  <inkml:trace contextRef="#ctx0" brushRef="#br0" timeOffset="-123115.21">12604 7888 13708,'-20'-20'1506,"20"20"-1474,0 0 352,20 0 161,-20-19 159,41 19-31,-3-20-481,3 20-192,-3-20-96,3 20-512,-1 0-545,-20-20-545,-20 20-384,0 0 865,0 20 993,-20-20 128,0 20 96,0 0 256,-21 19 320,23-19 257,18 20 32,0 20-257,0-21-287,0 1-193,18 0 0,3 0 0,-1 0-64,0-1-64,0 1 385,-20-20 255,0 0 225,-20-20-353,0 0-223,-21 0-161,3 0-64,-3 0-160,3-20-289,-3 20-287,21-20-770,0 20-2369,40-20-5318</inkml:trace>
  <inkml:trace contextRef="#ctx0" brushRef="#br0" timeOffset="-122882.2">13240 7849 16527,'-20'0'673,"0"19"-289,-1 1 513,3 20 96,-2 0-128,0 20-449,20-21-256,0 1-128,0 20-32,20-20-128,18-1-128,3-19-385,-1 20-191,19-40-738,-19 20-1088,19-20-1731,-18-20-4259</inkml:trace>
  <inkml:trace contextRef="#ctx0" brushRef="#br0" timeOffset="-122531.18">13596 8008 13484,'-20'-21'865,"2"21"-833,-2 0 513,20 41 512,-21-22 96,21 21-545,0 20-351,21-21-161,17 1-96,3 0 32,-1-20-128,19 0 32,-19-20 128,19 0 0,-19 0 0,-1-20 32,-19-20 320,0 1 65,1-1-129,-21 0-192,-21 0-384,1-19-321,-18 18 33,-3 2 256,-18 19 192,-1 20 320,21 0 128,-1 0-31,20 40-161,20-21 96,0 2 0,20-1-64,20 19-95,-1-19-65,1 0-417,19 0-319,-19-20-417,-1 0-1153,1 20-4068</inkml:trace>
  <inkml:trace contextRef="#ctx0" brushRef="#br0" timeOffset="-122379.18">14093 8087 11627,'40'0'1985,"0"0"-896,-1 0 193,1 0-193,-20 0-481,19 0-672,2 0-2210,-21 0-5413</inkml:trace>
  <inkml:trace contextRef="#ctx0" brushRef="#br0" timeOffset="-121990.15">14570 8028 13869,'39'-20'1505,"-19"20"-832,0 0 1345,-20-21-1282,0 21-63,0 21-609,-40-21-288,21 20 64,-21-1 96,20 1 96,0 0-64,20 0 32,0 20-129,20-20 129,0-20-32,0 19-64,0 2 0,19-21 0,-39 0 32,20 19-128,-20-19-224,0 0-97,0 0 289,-20 0 160,0 20 64,1-20 0,19 20 32,-20 0 0,20-20 32,0 20 96,20-20-128,19 20 0,-19-20-192,20-20-224,-1 20-1218,2-20-2786</inkml:trace>
  <inkml:trace contextRef="#ctx0" brushRef="#br0" timeOffset="-121752.13">14807 7789 11851,'61'0'1377,"-22"20"513,1 20-545,0-1 0,-1 21 129,1 0-385,-1-1-545,-19 1-352,-20-1-127,0-19 31,-20 20-128,1-20-161,-21-21-287,0 22-289,1-22-352,-1 1-929,-19 0-3523</inkml:trace>
  <inkml:trace contextRef="#ctx0" brushRef="#br0" timeOffset="-121002.09">9071 8743 11723,'-20'0'1217,"20"0"128,0 0-480,0 0-193,0 0-63,20 0 64,0-20-257,19 20-256,1 0 0,19 0-128,2-20 32,18 20-64,20 0 33,0-19-66,21 19 98,-1 0-33,39 0-64,0-21 64,2 21 64,38 0 128,1 0-64,-1 0-64,1 0-32,19 0-64,1 0 0,-1 0 0,20 0-96,-20 21 96,21-21-288,-20 0 512,-1 0-256,19 0 32,-18 0 64,0 0-64,-21 19 64,0-19-160,1 0 64,-21 0-64,-18 0 96,-22 0-64,1 20-64,-39-20-96,-1 0-33,-40 0-191,1 0-577,-40 20-1281,-1-20-1954</inkml:trace>
  <inkml:trace contextRef="#ctx0" brushRef="#br0" timeOffset="-120446.06">11691 9100 11659,'-20'0'3203,"0"0"-3171,20 0-32,0 0-32,20 21 128,0-21 192,20 0 0,-1 19-96,1 1 1,-1-20 127,2 20-64,-1 0-224,-22 20 0,-18-20 0,0-1 96,-18 21-64,-2-20 32,0 20 65,-21-21 223,23 1-96,-3 1 129,1-2-225,20 1-32,0-20 32,20 20 96,1-20-191,17 0-1,3 0-417,-3 0-383,3 0-834,-1 0-2113,19 0-6567</inkml:trace>
  <inkml:trace contextRef="#ctx0" brushRef="#br0" timeOffset="-120006.03">12803 9220 15983,'40'-40'896,"-20"20"-703,-20 20 447,0-20-512,-20 40 257,-20-20-289,-19 20-96,18 0-32,1 20 64,1-1-32,-1-19-32,40 0 0,-20 0 0,40 0 128,0 0-96,0-1-32,19-19 128,1 0-64,19 0-128,-18 0-417,-21 20 1,0-20-161,-20 0 97,0 21 480,-20-21 352,0 19 320,0 1 161,-1 0-32,3-1-65,18 2 33,0-1-321,0 0 33,39 0-161,1-20-32,0 0-64,19 0-128,0 0-160,-19 0-545,1 0-1024,-3 0-1602,3 0-10667</inkml:trace>
  <inkml:trace contextRef="#ctx0" brushRef="#br0" timeOffset="-119653.01">15919 8862 18449,'20'0'-1153,"-20"0"-993,20 0-1730</inkml:trace>
  <inkml:trace contextRef="#ctx0" brushRef="#br0" timeOffset="-115642.78">8733 10393 12363,'20'-21'2563,"-20"21"-2339,0 0 673,-20 0-225,-19 0-640,-1 0-32,-20 21-64,1-21-96,18 39 192,-18-19 160,39 0-64,-19-20 1,39 20 31,0-1 128,0 2-32,19-2 161,1-19-257,21 20 0,-3-20-64,-18 21 32,21-21-96,-21 19 0,-20 1 0,0 0-32,-20-1-32,0 2 32,-1-1 32,-17 19-32,18-19 32,-1 0 0,21 0 32,0 0 129,21-20 127,-1 19-32,18-19-128,3 0-224,-2 0 160,1 0-512,-20 0-385,0 0-800,0 20-1859,-20-20-5380</inkml:trace>
  <inkml:trace contextRef="#ctx0" brushRef="#br0" timeOffset="-114537.72">9190 10532 9577,'-20'0'576,"20"0"1026,0 0 1408,0 0-1280,0 0-513,0 0-256,0 0-64,20 0-160,-1-21-33,1 21-255,0 0-65,21 0-160,-3-19-192,-17 19 32,-1 0-352,0 0-673,-2 0-672,-18 0-930,-18 19-3106</inkml:trace>
  <inkml:trace contextRef="#ctx0" brushRef="#br0" timeOffset="-114387.71">9150 10651 11851,'-20'40'1153,"40"-40"-481,0 0 1635,0 0-450,19 0-768,1 0-576,-1-21-449,2 21-641,-21-19-1344,0 19-3781</inkml:trace>
  <inkml:trace contextRef="#ctx0" brushRef="#br0" timeOffset="-113881.68">9806 10333 14285,'0'39'545,"0"-18"-513,0 18 160,19 1 929,-19-1-513,0 1-319,20 20-225,-20-1-160,0-18-545,0-2-608,20-19-1185,-20 0-417,20 0-1345</inkml:trace>
  <inkml:trace contextRef="#ctx0" brushRef="#br0" timeOffset="-113579.68">10162 10532 11947,'-40'19'160,"40"22"-544,0-22 704,0 21 929,0 0-256,20-20-737,0 19-32,21-19 161,-2-20 95,1 20-31,19-20-193,-19 0-128,0-20 0,-1 0-32,-19 0-32,0-19 0,-20 18-64,-20 2 0,-20-1-32,1-19 32,-1 18 0,-19 21-64,19-20 32,20 20-256,-1 0-1410,21 0-3138</inkml:trace>
  <inkml:trace contextRef="#ctx0" brushRef="#br0" timeOffset="-113297.65">10600 10313 14381,'0'0'961,"0"0"-993,20 0 1473,-2 0-352,3-20-640,-21 20-353,40 0-320,-20 0-353,-20 0-352,19 0-1089,1 0-3074</inkml:trace>
  <inkml:trace contextRef="#ctx0" brushRef="#br0" timeOffset="-112821.63">11155 10094 12171,'0'0'641,"0"0"416,-20 0 704,20 0-1344,-19 21-321,-1-21 64,20 19-32,-20 1 160,20 0 65,0-1 31,0 2-224,20-1 64,-20-20 33,20 19-33,-1-19-32,1 0-32,0 0-64,20 0 0,-1 0-96,-19 0-64,20 0 32,-1 0 0,-19-19-448,-20 19-513,20 0-641,-20 0-1857,-20 0-4292</inkml:trace>
  <inkml:trace contextRef="#ctx0" brushRef="#br0" timeOffset="-112553.61">11274 10154 9224,'0'39'2403,"0"-18"-1827,20-1 897,-20-1 97,0 21-769,0-20-641,0 20-224,0-21-929,0 21-2082,0-20-4644</inkml:trace>
  <inkml:trace contextRef="#ctx0" brushRef="#br0" timeOffset="-111595.55">9825 11108 5028,'-19'0'5766,"19"0"-5606,0 0 609,0-20 1184,19 20-319,1 0-449,0 0-288,20-19-256,19 19 191,20 0-159,0 0-353,20 19-192,21-19 33,19 0-129,-19 0-32,18 0 32,1-19 0,1 19-32,-22-21 0,-18 21 32,-21-20-321,0 20 33,-20 0 256,2-19-672,-41 19-161,-1 0-801,-19 0-3234</inkml:trace>
  <inkml:trace contextRef="#ctx0" brushRef="#br1" timeOffset="-104446.14">8674 9299 9160,'0'0'1313,"0"0"-159,0 0-162,0 0-159,0 0 384,0 20-224,0-20-608,20 20-193,-20-20 0,0 20 64,0 19-128,0-19 97,0 1-97,19-2-64,-19 1 0,0 19 0,0-39 32,0 21-32,0-1 32,0-20 32,20 20 32,-20-20 33,0 0-65,20 0-32,0 20-32,19-20 32,-19 0 0,21 0 0,-3 19 0,3-19 0,-1 0-128,19 21 64,0-21 64,1 0 1,-1 0-97,2 0 96,18 0-64,0 0 32,0 0-64,20 19 96,-18-19-32,18 0-32,0 20-32,0-20 0,1 20 96,-21-20-96,20 20 0,-20-20-224,20 20 480,0 0-224,1-20-32,-1 0 32,0 19-32,0-19 64,-20 0-128,21 0 160,-20 0-96,-1 20-32,0-20 96,21 20 0,-21-20 0,1 20 32,-1-20 129,0 20-33,0-20 64,0 0-64,-18 20-64,-2-20-64,21 0-64,-21 0 64,-18 0-96,18 0 161,0 0-258,1 0 161,-1 0 33,1 0-130,-1 0 1,0 0 96,2 0-32,18 0-32,-19 0 32,-1 0-32,20 0 161,-18 19-258,18-19 33,0 0 32,-20 21 0,21-21 96,-1 0 64,0 0-160,0 19 160,2-19-192,18 0 128,-20 0-64,21-19 96,-21 19-160,20 0-32,0 0 32,0-21 160,1 21-192,-21 0 0,20 0 0,-19 0-97,20 0-31,-21 0 0,0-19 64,20 19 96,-20 0 64,0 19 128,2-19-192,-22 0 160,1 0 0,-1 0 128,-39 0-64,19 0 32,-19 0-96,-20 0-96,20 0 64,0 0-64,-20 0-96,21 21 0,-3-21 96,2 0 32,1 0-32,-1 0 96,0 0 0,-2 0 64,3 0-96,-21 0 64,20 0 32,-20 0 1,0 0 95,0-21-224,20 21 0,-20 0-64,0 0 32,0 0 0,0 0 32,0 0-96,0 0 96,0 0 0,0 0 32,0 0 32,0 0 128,0 0 320,0 0-351,0 0 127,0-19-96,0 19-128,0-20 160,0 0 32,0 0 1,0 0-65,0 0-96,0 1-32,0-21-128,-20 0-32,20 20-545,-20-20-1441,-19 1-1697</inkml:trace>
  <inkml:trace contextRef="#ctx0" brushRef="#br1" timeOffset="-99764.88">3096 9757 8167,'0'0'1185,"-20"0"-896,20 0-225,0 0 1185,0 0 320,-20 0-448,20 0-640,0 0-97,0 0 353,0 0 256,0 0-288,0 0-257,20 0 0,-20 0-63,0 0-161,0-20 32,20 20-128,-20 0-64,19 0 225,21 0-321,0 0 64,-1 0-64,40 0 128,2-20-128,18 20 128,0 0-160,0 0 64,21 0 32,-21 0 128,19 0-256,1 0 192,1 0-96,-21 0 0,0 0 64,-40-20-320,1 20 448,-19 0-1473,-23 0-2947</inkml:trace>
  <inkml:trace contextRef="#ctx0" brushRef="#br1" timeOffset="-97604.75">15423 3358 480,'0'0'4708,"0"0"-8199</inkml:trace>
  <inkml:trace contextRef="#ctx0" brushRef="#br1" timeOffset="-97193.73">15423 3358 3331,'20'-20'1601,"0"20"321,-20-20 256,0 20-1826,0 0-320,20 0-128,-20 0-416,0-20-129,20 20 257,-20 0 384,0-20 0,19 20 0,-19 0 288,0-19 225,0 19-225,0 0 256,0 0 225,0 0 576,0 0-127,0 0-802,-19 0-352,19 19-64,-20-19-32,0 20 32,0 0-96,0 0-64,20-20 160,-19 20-32,-1 0 64,0 0-64,0-20 32,20 19-289,0-19-1248,0 20-2146</inkml:trace>
  <inkml:trace contextRef="#ctx0" brushRef="#br1" timeOffset="-96854.71">15582 3219 3523,'0'20'-993,"0"-20"1794,0 0-1,0 0 418,0 0-193,0 0-545,0 0 289,0 20 896,-20-20-640,20 19-416,-20 1-417,-19 0-128,19 0 160,0 0-64,0 0-95,0-20-98,20 20-735,-19-20-898,19 0-2818</inkml:trace>
  <inkml:trace contextRef="#ctx0" brushRef="#br1" timeOffset="-89719.3">12049 10670 3747,'19'21'8488,"1"-21"-8168,20 0 577,-1 0 673,1 0-481,19 0-577,2-21-352,-22 21-31,21 0-65,-1 0 0,-19 0-32,-20 0-96,-1 0-257,1 0-864,-20 0-2306,0 0-5734</inkml:trace>
  <inkml:trace contextRef="#ctx0" brushRef="#br1" timeOffset="-89373.28">12248 10511 10826,'0'0'640,"0"0"-63,0 0 1889,-20 21-736,-1-21-1442,1 19-192,-19 1-32,-21 1-64,21-2 32,-1 1 0,20 0 0,0-20 0,-1 19 32,21 2-64,0-21 0,21 20 33,-1-1-1,0 1 0,20 0-96,-1 0-97,21 0-63,-21 0-96,2-1-641,-3 1-2979</inkml:trace>
  <inkml:trace contextRef="#ctx0" brushRef="#br1" timeOffset="-86415.11">18858 7272 9961,'0'0'576,"-20"0"-383,20 0-225,0 0 256,20 0 513,-20 20 416,0 0-289,19 0-159,-19 20-32,0-21-33,20 21-287,-20 0-97,0 19-64,20 2-64,-20-2-64,20 1 0,1-1-32,-21 21-64,18-1 96,-18 21 33,20-1-33,-20 0-64,0 1 32,0 19 320,0-20 96,0 1-255,20-1 191,-20 20 64,0 0-159,0-19 31,21 19-416,-1-20 416,-20 20-288,18-20 64,3 1 64,-1 0-96,-20 19 1,20-20-1,-20 1 32,20-1 32,-20 1-32,0-21-32,0 1 64,0-1-64,0 0-96,0-19-96,0-1-160,0-18-353,19-2-768,-19-19-1666,20 0-9033</inkml:trace>
  <inkml:trace contextRef="#ctx0" brushRef="#br1" timeOffset="-84423">19652 7829 6566,'-20'0'7303,"20"0"-6503,0-20-511,20 20 575,0 0 386,19 0-65,21-20-416,-1 20-449,0 0-32,2-20 32,-2 20-95,1 0-161,-21-20-32,1 20-96,-1 0-353,-19 0-672,-20 0-160,0-19-769,0 19-1569,-39 0-2147</inkml:trace>
  <inkml:trace contextRef="#ctx0" brushRef="#br1" timeOffset="-84184.98">20009 7769 1761,'-79'20'2434,"58"0"-672,1 0-769,2 19-192,18-19-577,18 20 224,2 0 449,21 0 128,-2-1-544,-19 1-161,20 20 161,-20-21 255,-1 1 161,1 0-96,-20-20-193,0 20-95,-20-40 31,-19 19 65,19-19-65,-39 0-191,19 0-225,-1 0-160,-18-19-288,39-1-129,-19 20-448,39-20-1153,-20 20-1537,40-20-4709</inkml:trace>
  <inkml:trace contextRef="#ctx0" brushRef="#br1" timeOffset="-83854.97">20466 7849 13196,'0'-40'1505,"20"20"-768,-20 20 416,0 0-416,0 0-513,0 20-96,-20 0 0,20 0-64,0 39 97,-20-19 95,20 20 0,-20-21-192,20 21 32,0-20 32,20 20-160,-20-21 0,20-19-32,0 20-352,-1-40-161,1 20-736,0-20-2018,0 0-5766</inkml:trace>
  <inkml:trace contextRef="#ctx0" brushRef="#br1" timeOffset="-83392.94">20843 7948 14029,'0'-20'769,"0"0"-705,0 20 32,-20 0 0,20 0-64,-21 20-32,3 0-32,-2 19 32,20 21 0,-20-20 32,20 20-32,20 0 32,0-21-32,-2 1 32,23-20 0,-1 0 32,-1-1 224,21-19 417,-21-19-32,1 19-97,1-40-160,-23 20-31,2-20-1,-20 0-192,0 1-160,-20-1-64,2 0-256,-23-19-192,-19 38 95,21 2 353,-21-1 160,21 20-96,-1 20-32,19-1-192,21 22 256,0-22 64,21 21-96,19 0 32,-1-20-64,1 0-128,19 20-96,-19-40-288,1 19-641,-3-19-1090,-18 0-2785</inkml:trace>
  <inkml:trace contextRef="#ctx0" brushRef="#br1" timeOffset="-83168.93">21359 8087 16399,'0'20'513,"20"-20"-449,0 0 1153,19 0-256,-19 0-385,21 0-448,-3 0-256,-18 0-544,21 0-706,-23 0-2209,-18 0-10250</inkml:trace>
  <inkml:trace contextRef="#ctx0" brushRef="#br1" timeOffset="-82982.92">21458 7948 11306,'20'39'2370,"-20"2"-1248,0-22 607,0 21-95,0 0-673,0 0-737,0 0-224,0-21-417,21 1-800,-21 20-1762,18-40-11530</inkml:trace>
  <inkml:trace contextRef="#ctx0" brushRef="#br1" timeOffset="-82592.89">21895 8047 18257,'59'-19'1153,"-59"-1"-256,21 20 448,-21 0-768,-21 0-417,1 20-160,-19-1-32,19 1 0,-20 20-161,40-20-63,-20 0-320,20 0 223,0-1 225,20-19 0,0 21-160,0-21-32,-20 0 127,20 19 97,-20-19-96,0 0 32,0 0 32,-20 0 32,0 0 32,0 20 160,20 0 0,0 0-64,0-20 32,0 20-64,0 0-64,20-1 32,20-19-192,-1 20-33,2-20 33,-1 0-577,-22-20-736,3 20-1250,-1-19-1761</inkml:trace>
  <inkml:trace contextRef="#ctx0" brushRef="#br1" timeOffset="-82353.88">22074 7849 14669,'20'0'385,"19"0"704,-19 19 1057,20 1-609,-20 20-416,19 0-448,1 20-289,-20-1-63,-1 1 95,1 0-352,-20-1-64,0 1-96,0 0-128,-20-21-129,-19-19-95,19 20-193,0-40-704,0 20-865,1-20-3748</inkml:trace>
  <inkml:trace contextRef="#ctx0" brushRef="#br1" timeOffset="-81921.86">22629 8226 13196,'20'-19'1698,"-20"19"-481,20-21 320,20 21-256,19-19-384,-18 19-288,18-20-321,1 20-416,-21 0 64,1 0-641,-20 0-1120,19 20-994,-39-20-2274</inkml:trace>
  <inkml:trace contextRef="#ctx0" brushRef="#br1" timeOffset="-81408.83">23364 7868 11723,'-21'-19'1345,"3"-1"-929,18 20 801,18-20-63,3 20-354,-1 0-383,0 0-353,19 0-32,1 0-385,0 0-800,-20 0-1986,-1 0-2722</inkml:trace>
  <inkml:trace contextRef="#ctx0" brushRef="#br1" timeOffset="-81186.81">23523 7809 2466,'-20'20'6470,"0"-20"-6374,20 20 352,0-1 1154,0 1-545,0 0-577,20 20-351,20-1-129,-21 2 0,21-2 32,-19 1 0,-1 0 64,-2-1 544,-18 1 770,-18-20-97,-23 0-416,21 0-225,-19 0-383,-1-20-257,0 0-64,1 0-449,19-20-800,-20 20-1506,40-20-4195</inkml:trace>
  <inkml:trace contextRef="#ctx0" brushRef="#br1" timeOffset="-80932.8">23959 7908 14477,'20'-40'256,"-20"40"-224,-20-19 961,20 19 128,-19 19-160,19 1-224,-20 20-128,20 0 127,-20 0-191,20 19-353,0-19-192,20 20-224,0-1-321,-1-19-159,1 0-546,0-1-831,0-19-1923,19 1-7559</inkml:trace>
  <inkml:trace contextRef="#ctx0" brushRef="#br1" timeOffset="-80573.78">24257 8028 10217,'0'-41'5541,"0"41"-5188,-19 21 544,-1-1 576,0-1-576,0 21-545,20 0-352,0 0 96,0 19-128,20-19-128,0 0-192,19-20 160,1 19 160,-20-39-65,19 0 1,1 0 160,-20 0-64,0-20-32,1-19-96,-21 19-192,0-20-641,-21 1-416,1-1 992,0 0 866,-20 0 224,21 20-129,-1 0 65,0 20-193,0 0-256,20 20-96,-20 0-96,40 0-416,0 0-673,0 20-737,19-21-1505,-19 2-2723</inkml:trace>
  <inkml:trace contextRef="#ctx0" brushRef="#br1" timeOffset="-80334.76">24495 7908 15630,'41'-20'865,"-21"20"320,19 20 993,1 0-448,-1 0-609,1 19-576,0 21-321,-1-20-160,-19 20-32,0 0-128,-20-1-385,-20-19-31,0 19 31,-19-19-544,-1 0-448,-19-21-97,-1 2-1633,1-1-10313</inkml:trace>
  <inkml:trace contextRef="#ctx0" brushRef="#br1" timeOffset="-79699.73">19930 8902 13516,'0'0'2178,"0"0"-1569,20 0-97,0 0 225,19 0 288,1-20-64,39 20-416,0 0-161,2 0-128,37-20 96,41 20-127,20 0-97,39 0-64,21 0-64,18 20 64,21-20-32,19 0-32,1 20 0,20-20-192,-20 20-161,-60-1 161,-39 2 192,-40-2 0,-21-19 32,22 20-32,-2-20 64,21 20 0,-40 0-32,-20-20 32,-19 0-96,-41 20 0,1-20-736,-60 0-738,0 0-704,-20 0-4708</inkml:trace>
  <inkml:trace contextRef="#ctx0" brushRef="#br1" timeOffset="-79144.7">22371 9359 15598,'21'0'833,"-1"0"-737,-20 0 256,-20 0-159,-21 0-33,-18 20-32,19-1-160,-19 1 0,-1 20 64,41-20 0,-1 0-32,0-1 0,40 2 0,0-1 32,19-20 0,1 20 0,-1-20-32,21 20 32,-40-20 0,-1 19-32,1 2 32,-20-2 32,-20 1 64,-19 20 0,19-20-31,-20 19 255,40-19-192,0 0 32,20 0 385,0 0 127,20-20-95,19 0-225,0 0 1,2 0-129,-22 0-224,1 0-609,-20 0-928,-20 0-2595</inkml:trace>
  <inkml:trace contextRef="#ctx0" brushRef="#br0" timeOffset="-75357.48">16852 8922 13773,'0'0'768,"0"0"-544,20 0 641,1 0 384,-1 0-31,18 0-386,23 0-575,-2 19-97,20-19-224,1 21 128,-21-2 0,20-19 0,1 0-96,0 0-32,-21 0-160,-19 0-257,-1 0-480,-19 0-352,-20 0-1410,-20 0-1473</inkml:trace>
  <inkml:trace contextRef="#ctx0" brushRef="#br0" timeOffset="-74975.46">17150 8684 9993,'20'0'641,"-40"19"-513,1-19 128,-1 20 385,-20-20 159,-19 20-447,19 0-257,-19 0-64,-2 0 640,2-1 578,-1 1-290,21 0-447,-1 0-193,20-20 33,1 20-1,19-20-96,0 20 0,19-1 97,21 2-97,19-2-32,1 21 0,-1-20-95,22 20-129,-22 0 0,20-21-353,-19 21-287,-21-20-321,1 20-897,-20-20-2402</inkml:trace>
  <inkml:trace contextRef="#ctx0" brushRef="#br0" timeOffset="-69333.13">19790 7391 15054,'-39'0'192,"19"0"-32,40 0-160,-20 20-32,20 20 32,19 0 64,2-1-32,17 22 0,22-2 64,0-19 225,-1 39 223,41-19-63,-21 19-33,39 0 0,-19 1-95,21 20-193,-2-1 64,21 0-128,-19 0 160,18 21-224,0-20 65,2 19 31,18-20 0,0 20 32,2 0-32,-1-19 32,-21 19-64,1-20 225,0 1 159,19 19-192,-19-20-95,-39-19-1,-2-1-64,-38-19 0,20 0-96,-1 0-32,0-1-96,20 1 32,-1-1-160,-37-19-161,-2-20-255,-20 20-193,-19-21-384,-20-19-897,-1 0-3588</inkml:trace>
  <inkml:trace contextRef="#ctx0" brushRef="#br0" timeOffset="-68691.11">23702 7451 6982,'20'0'449,"-20"0"191,0 0 1058,-20 0-161,20 20-31,-21-20-385,1 20-192,2 19-33,-23-18-95,1-2-256,-19 21-225,-1 20-192,-19 0-128,-21 39 32,-19 0 0,20 20 0,-19 1 0,-1-1 0,19-19 64,1 19 32,19-20 321,-20-19 192,1 19-1,0 0 161,0 20-128,-19-20-257,19 1-96,18-1-224,-18-19-32,40 19-32,-20-19 32,-2 19-32,2-19 33,20-1 127,-1-19 128,21-1 64,-21-19-63,41 20-161,-21-21 96,19-19-128,1 20-64,2-20-96,18 0-224,0-1-289,0 2-351,0-21-674,18 0-864,-18 0-3043</inkml:trace>
  <inkml:trace contextRef="#ctx0" brushRef="#br0" timeOffset="-58696.53">4902 13294 1633,'0'19'2498,"0"-19"-2049,0 0-33,0 0 1442,0 0-353,0 0-384,0 0-352,0 0-96,0 0-289,0 0 225,0 0-97,0 0 1,0 0-97,0 0 65,20 0 63,-20 0-63,19 0-193,1 0-32,20 0-96,-19 0-64,17-19-32,3 19-32,18 0 0,-19-21 0,19 21-32,1 0 0,-1 0 0,20 0 0,-18 0 0,-2 0 0,1 21 33,-1-21-66,0 0 33,1 0 33,-1 0-33,20 19 32,2-19-32,-22 0 32,20 0-32,2 20 0,18-20 32,-20 0 64,0 0-160,0 0 64,0 0 64,2 0-32,-2 0 0,20 0-64,-20 0 64,40-20 160,-19 20 192,-1 0 193,20 0-1,-20 0 1,1 0-97,-21 0-287,20 20 31,-20-20-64,-19 20 64,20-20-128,-22 0 0,-17 0 0,18 0 33,-39 0-65,0 0-193,-20 0-1568,0 0-2275</inkml:trace>
  <inkml:trace contextRef="#ctx0" brushRef="#br0" timeOffset="-44916.74">15423 3358 128,'0'-20'2722,"0"20"-960,-19-20-129,19 20 1,0 0 0,0-20-193,0 20-96,0 0-64,0-20-320,0 20-288,-20 0-193,20 0-191,0 0-65,0 0-192,-20 0 0,20 20-32,-20-20-32,0 20 0,20 0-128,-19 0-65,19 0 97,0 0-32,0-20-64,0 19-32,19 1-33,1-20 65,-20 20 32,20-20 32,0 0 160,0-20 32,-20 20 32,19-20 32,-19 1 0,0-1-32,0 0 64,0 0 1,0 0 127,-19 20-64,19-20-192,-20 0 0,0 20 96,0-19-64,0 19-96,1 0-96,19 19 0,-20 1 32,0 0-65,20 0-31,0 0 96,0 0-224,20 0-65,-20-1-191,20-19 95,-1 0 225,1 20 192,-20-20 96,20 0 64,-20-20-64,20 20 32,-20-19 32,0-1-32,0 0 32,0 20-96,-20-20 64,0 20 288,0 0-95,20 0-161,-19 0-32,-1 20-64,0-20-32,20 20 32,0 0 0,0-1 32,0-19 0,20 20-32,0 0 64,-1-20-32,1 0 32,0 0 64,-20 0 288,20 0-32,-20 0-223,0 0-33,0 0 128,0 0-32,0-20-96,-20 20-128,20-20-448,-20 20-481,20-19-256,0 19-289,0 0-928,-20 0-4068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41:08.89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13677 3059 2754,'19'0'3203,"-19"0"-1922,0 0 545,0 0-224,0 0-65,0 0 129,0 0-289,0 0-512,0 0-161,20 0 1,-20 0-224,20 0-257,20 0-64,-21 0-128,21 0 0,-20 0 0,19 0-96,-19 0-64,0 0-192,1 0-193,-21 0-416,20 0-384,-20 0-513,0 0-736,0 0-1346</inkml:trace>
  <inkml:trace contextRef="#ctx0" brushRef="#br0" timeOffset="375.02">13855 2921 6886,'0'0'1185,"21"0"-993,-21-20 353,18 20 127,2 0 418,0 20 31,1-20-321,17 0-287,-17 19-33,19-19-256,-1 20 33,1-20 63,-20 20-160,19-20-128,-39 0 32,20 20 64,-20-20-32,20 0 1,-20 0-1,0 0-32,0 20 32,0-20 32,0 0 64,0 20-32,0-20 64,-20 19 33,20 1 95,-20 0-160,1 1-128,-21-2-64,20 1-64,-19-1-160,19 2-64,0-1-33,20-20-511,-20 20-1378,20 0-3300</inkml:trace>
  <inkml:trace contextRef="#ctx0" brushRef="#br0" timeOffset="9822.56">3374 3139 1217,'-21'0'1633,"21"0"-255,0 0 127,0 0 128,0 0-127,0 0-257,0 0 160,0 0-31,-20 0-225,20 0 0,0 0-64,0 0-192,0 0-193,0 0-159,0 0-33,0 0-159,0 0-193,0 0 32,20 0-64,-20 0-32,21 20 0,-21-20-64,20 19 33,-2-19-65,2 21 64,1-21-64,-21 20 32,20-20 32,0 20 0,-1 0 96,1-1-160,0 1 64,0 0 64,0-20-128,-1 20 160,-19 0-32,20-20-32,-20 20 193,20-20-33,-20 20-224,20-20 64,-20 19-64,20-19 96,-20 20-128,19-20-32,-19 0 160,0 20-160,20-20 160,-20 0-160,0 20 32,20-20 161,-20 20-194,20-20 162,-20 20-65,21-20 32,-21 19 64,20-19-256,-20 20 128,18-20 0,-18 0 32,20 21-96,-20-21 96,21 0-64,-21 19 64,20-19-96,-20 20 96,20 0-32,-20-20-32,19 19-32,1 2 64,-20-21 32,20 20 0,0-20-128,0 19 64,-1 1 32,-19-20 32,20 20-32,0-20 0,-20 20-64,20 0 32,0-20 64,-20 20-64,19-20 0,1 20 0,-20-20 0,20 19-32,0-19 96,-20 21-96,21-21 128,-3 19-128,-18-19 64,20 20 0,-20-20-32,21 0 65,-1 20-65,-20-20 64,0 20-64,20-20 32,-20 0-32,18 20 32,-18-20-64,21 20 128,-1-20-96,-20 0 0,20 19 0,0-19 0,-20 20 0,19-20 96,1 21-96,0-2-64,0-19 96,0 20-32,-1-20 32,-19 20-32,20-20 64,0 19-64,0-19 64,-20 21-64,21-2 0,-1-19 0,-2 20 32,-18-20 0,20 20-32,1-20 0,-1 20-32,0-20 64,-20 20-32,18-20 0,3 20 0,-1-20 0,-20 19 32,20 2-32,0-2 0,-1-19-96,1 21 160,0-2-64,0 1 32,0-20-64,-1 20 32,1 0 0,0 0 0,-20 0 32,20-1 0,1-19-32,-3 20 32,-18 0-64,20-20 64,-20 20-96,20-20 96,-20 20-32,0-20 32,21 0-32,-21 20-32,0-20 64,20 0-32,-20 0-32,0 0 0,0 19 96,0-19-64,0 0-96,0 0 64,0 0 32,0 0-96,0 0 64,0 0-32,0 0-64,0 0 64,18 0-97,-18 0-31,0 0 32,0 0 0,0 0 128,0 0 32,0 0 0,0 0 0,0 0 0,0 0 0,0 0-32,0 0 64,-18 0-128,18 0 96,0-19 0,-20 19 0,20 0 64,-21 0-224,1-20 160,20 20 32,-20 0-32,2-20 32,18 20 0,-21-20 0,1 20-64,0-20 128,0 20-32,1-20-128,-1 1 64,0 19 32,0-20-128,0 0 192,1 20-64,-1-20 32,0 0 0,0 0-32,-1 1 64,3-2-64,-2 2 160,0-2-160,-21 2 33,23-1-65,-2 0 0,-1 0 32,1 0 32,-20 0-128,21 1 96,-1-2 0,-20 2-32,20-1 0,-19 0 32,19 1-32,0-22-32,-19 22 64,19-1 0,0 0 64,-1 20-64,1-20 128,2 0-160,-3 0 32,1 1-32,0-2 0,0-18 0,1 19-32,-1 0 160,0 0-224,0 0 192,-19 0 0,19 1-64,0-1 32,0-1-96,0 2 64,1-1 0,-1 0-64,-21-20 160,21 1-160,-18 19-32,-3-20 32,21 0 64,-19 21 0,19-1 96,-20 0-128,20 0 0,1 0 0,-1 0 64,0 0-128,0 1 128,0 19-64,1-20-32,-1 0-96,0 0 160,-1-1-96,1 21-64,20-19-96,-18 19-224,18 0-289,-20-20-160,20 20-1281,0 0-2979,20 0-6214</inkml:trace>
  <inkml:trace contextRef="#ctx0" brushRef="#br0" timeOffset="12498.71">3374 3239 3427,'-21'0'993,"21"0"480,0-20-352,-20 20-128,20 0-32,0 0-64,0 0 0,0-20 256,0 20-64,0 0-64,0 0-192,0 0-321,0 0-352,0 0-128,0 0 96,0 20 161,0-20 159,0 20 0,20 0 65,-20-20-193,21 19 1,-1 1-97,-2 0 0,2 0-64,1 0-128,-1 20 0,0-21 32,-1 1 0,-19 0 32,20 0 129,0 20-129,0-21 96,-20 1-96,20 1 32,-20-2-64,19 1 32,-19 19-32,20-39 32,-20 21 225,20-1-225,-20-1 288,0 1-224,20-20 97,-20 20-97,20 0-128,-20 0 32,19 0-32,-19-20 32,0 20-64,20-1 32,-20 2 0,20-21 0,-20 19-32,20 1-32,-20-20 96,21 20-32,-21-20-32,20 20 32,-20-20 0,0 20 0,18-20 64,-18 20-96,0-20 64,20 19-64,-20 1-32,21-20 0,-21 21 0,20-21 128,-20 19-128,20-19 64,-20 20-32,0-20 96,19 20-96,-19-20 32,0 19-64,20 2 96,-20-21-96,20 19 64,-20-19-64,20 20 64,-20 0-32,20-20 32,-20 20 33,19-20-130,-19 20 130,0-20 31,20 20-96,-20-1 0,0-19 0,20 21 0,-20-2 32,20-19 32,-20 21-32,20-2 32,-20-19-64,0 20 0,19 0 64,-19-20-32,20 20-32,-20 0 160,0-20-128,20 20-32,-20-20 0,20 19-32,-20 1 32,0-20 32,21 20-64,-21-20 128,18 20-96,-18-20 64,0 20-64,20-20 32,-20 0-32,0 20-32,21-20 64,-21 0-32,0 19 0,0-19 0,20 0 0,-20 21 32,0-21 0,0 19-32,20-19-64,-20 20 128,18-20-32,-18 20-64,21-20 64,-21 19 0,20 2-64,-20-21 0,20 20 32,-20-20 32,20 19 32,-20-19-64,19 21 96,-19-2-160,20 2 0,-20-21 64,20 20 96,-20-1-128,20 1-32,-20-20 64,20 20 64,-20 0-32,0-20 33,19 20-1,-19 0-64,0-1 96,20-19-449,-20 20 642,0-20-418,20 20 97,-20-20-32,20 20 64,-20 0-32,21-20 0,-21 20 32,20 0-32,-20-20 64,0 19-32,18 2-32,-18-2 64,0-19-96,20 20 160,-20-20-128,0 21 32,21-2 0,-21-19 0,0 20-32,20-20 64,-20 20-64,20-1 64,-20-19-32,0 21-32,18-1 32,-18-20 32,21 19-32,-21 1 0,20-20-32,-20 19 64,0 2-96,20-1 64,-20 0-32,20-20 96,-20 19-96,19 1 160,-19 0-288,20 0 288,-20-20-192,0 20 32,20 0 64,-20-20 0,20 20-64,-20-1 64,20-19-64,-20 20 64,19 0-96,-19 0 64,0-20-32,20 21 32,-20-2-32,0 1 64,20-1-224,-20-19 64,0 20 0,20 1-32,-20-1-65,0-20 129,21 19-32,-21 1 32,0-20 32,0 19 64,18 2-64,-18-21 64,0 20 0,20-20 64,-20 19-128,0 1 0,0-20 128,20 20-192,-20-20 224,0 20-160,21-20 64,-21 20 0,20-20 64,-20 20-64,0-20 32,18 19-32,-18-19-32,0 0 64,21 0-128,-21 0 0,0 0 96,0 0 64,0 20-128,0-20 160,20 0-96,-20 0-32,0 0-32,0 0 160,0 0-224,0 0 128,0 0 0,0 0-320,0 0 255,0 0 33,0 0 96,0 0-31,0 0 63,-20 0-160,20 0 160,0 0-64,0 0 0,0 0-289,0 0 482,0 0-257,0 0 32,0-20-64,0 20 128,0 0-64,0 0 64,0 0-96,0 0 128,0 0-96,0 0 96,0 0-192,0 0 128,0 0 0,0 0-96,0 0 32,0 0 64,0 0-32,0 0 0,0 0 32,0 0 32,0 0-64,0 0 192,-21 0-288,21-19 192,0 19-96,0 0-32,0 0-32,-18 0 64,18-20-32,0 20 96,0-20-192,0 20 160,-20 0-32,20 0-32,0-20 64,0 20-160,0 0-225,0-20-800,0 20-1089,0 0-2306</inkml:trace>
  <inkml:trace contextRef="#ctx0" brushRef="#br1" timeOffset="15629.89">3493 4609 1473,'0'0'2082,"0"0"-385,0 0-287,0 21 191,0-21-63,0 0 95,0 0-351,-20 0-386,20 0-159,0 0-32,-20 0-161,20 0-255,0 0-193,0 0 32,0 19 0,0-19 96,0 0 0,0 0 33,0 0 95,0 0 0,20 0 1,-20 0-33,20 0-160,-20 0-32,19 0-64,1 0 32,20 0 64,-20 20 33,19-20-161,1 0 64,-1 0-32,1-20-32,21 20 0,-23 0 32,23 0-32,-22 0-128,21 0 160,-1 0-96,0 0 0,1 0 96,-21 0-96,22 20 64,18-20-32,-20 0 0,21 0 0,-21 0 64,2 0-96,-2 0 0,-19 0 0,19 20 0,-19-20-32,-1 0-32,1 0-32,19 0-97,-19 19 1,-1-19-96,1 0 192,1 0-96,-2 0 95,1-19 1,-1 19 128,-19 0-32,0 0 64,0 0-64,0 0 64,-20 0 0,0 0-64,0 0 32,0 0-32,0 0-96,0 0-32,0 0-160,0 0-65,0 0 161,0 0 64,0 0 128,-20 0 32,20 0 32,-20 0 96,20 0-64,-20 0-64,0 0 32,1-20-64,-1 20 32,0 0 0,0 0-64,-19 0 64,19 0-32,-1 0 32,1 0 0,-18 0 0,17 0 0,-19 0-32,20 0 64,-19 0-32,19 0 32,-20 0 0,1 20 0,-22-20 32,23 0-32,-3 0-32,-17 0 0,-3 0 0,22 0 0,-21 0 0,21 0 0,-1 0 96,-1 0-32,3 0-64,-3 0 0,21-20 0,-19 20 0,-1 0-32,-19 0 64,19 0 96,-19 0 257,-1 0-1,21 20-192,-2-20-192,3 0 0,-3 0 96,1 0-160,20 0 193,1 0-97,-1 0-32,0 0 96,0 0-32,20 0-64,-20 0-32,1 0 64,-1 0 0,20 0-128,-20 0 128,20 0 0,0 0-128,0 0-65,0 0 65,0 0-32,0 0-128,20 0-224,-20 0 31,0 0 225,20-20 64,-20 20-64,0 0-129,0 0 1,0 0-385,0 0-544,0 0-609,0 0 321,0 0-449,0 0-2018</inkml:trace>
  <inkml:trace contextRef="#ctx0" brushRef="#br1" timeOffset="17650">3412 4749 2562,'0'0'2370,"0"-20"-256,0 20-384,0 0-417,0-21 0,0 21 257,0 0-225,0 0-224,0 0-256,0 0-353,0 0-31,0 0-129,20 0-31,-20 21 95,21-1-160,-1-20 64,-20 19-159,20 2 63,-1-21-32,1 19 64,0 2-192,0-1 96,19-1-31,-19-19-1,20 20-64,-20 0-32,-1 0-32,21 0 64,-20 0-224,1-1 448,17-19-576,-18 20 256,1 0 96,19 0-64,-21 0 32,1-20 32,0 20 0,0 0-128,19-20 128,-19 19 128,0 2-96,0-21-64,0 19-32,-1-19 32,1 20 96,20 1-192,-19-21 64,-3 19 64,2 1 0,1-20-96,-1 20 0,0-1 96,-2-19-96,3 21 96,-1-21-32,0 20-32,0-20 65,-1 19-130,1-19 130,0 20-65,0-1 0,0-19 0,-1 21-33,1-1-31,0-20 161,0 20-97,-20-20 0,21 19 0,-1-19 0,-2 20 0,2-20 64,-20 20-32,21-20-32,-1 20-32,0-20 64,-20 20-32,18-20-64,3 0 128,-1 20-64,-20-20 32,20 20-64,0-20 32,-1 19-32,-19 1 128,20-20-192,0 20 128,0 0-32,0-20 0,-1 21 0,-19-21-64,20 19 128,0 1-160,-20-20-1,20 19 33,-20-19 32,21 20 32,-3-20 0,-18 21 0,20-1-32,-20-20 32,20 19 0,1-19 0,-21 20-32,20-1-64,-2-19 64,-18 21 0,21-1 32,-1-20 0,0 19 0,0 1 0,-20-20 32,19 20-64,1 0 32,0-20 32,-20 20-32,20-20 32,0 20-64,-20-1 32,19-19 32,-19 20-32,20-20 32,-20 0-64,0 0-64,0 0-352,-20 0-737,20 0-1410,-19-20-2722</inkml:trace>
  <inkml:trace contextRef="#ctx0" brushRef="#br1" timeOffset="18341.04">5101 5684 2049,'0'0'4293,"0"0"-3909,0 0 2146,0 0-320,0 0-896,0 0-193,0 19-32,0-19-160,20 20-289,-20-1-159,18 1-33,-18 21-224,21-22 193,-1 20-321,0-18-32,0-1 0,-1 19 0,1-19 0,0 0-64,0 0 32,-20 0 32,20-1-64,-1 1 0,1 0 192,-20-20-256,20 20 64,-20-20 64,20 20-64,-20-20 64,0 0 129,-20 0-65,20 0 32,-20 0 192,0 0 161,1 20-97,-21-20 96,20 20-63,-19-20-33,19 19-159,-20-19-193,19 21-32,-17-2-96,17-19-129,1 20-1024,0-20-961,2 21-2210</inkml:trace>
  <inkml:trace contextRef="#ctx0" brushRef="#br2" timeOffset="21277.21">3333 6160 1473,'0'0'6822,"20"0"-5604,-20 0 287,0 0 0,0-20-63,0 20-65,0 0-512,0 0-385,0 0-95,21 0 31,-21 0-32,20-20-223,-2 20 95,2-20-96,1 0-96,-1 0 64,19-19-64,-19 19 0,20-20 0,-20 0-96,-1 21 96,1-1 225,20-20-129,-20 20 64,-1-19 64,21 18-320,-20 1 224,1-19-63,17 20 95,-18-22-192,21 21 160,-21 0 0,19 1-64,-19-1 0,20 0-32,-21 0-63,21 0 31,-20 0-64,19 0 128,1 1-192,-20-1 96,1 0 64,17-1-96,-17 21 32,-1-19 32,18-1-96,-17 1 128,-1-1-64,20-1 32,-1 2 64,-19-1 64,20 0-96,-21 1-96,1-2 96,0 1 1,0 20-33,1-19-64,-1 19 0,-2-21 32,2 2-32,1 19 0,-1-20 0,0 0 64,-2 20-32,3-20 32,-1 20 0,0-20-32,0 20 96,-1-20-160,1 20 96,0-20-64,0 20 0,0-19 128,-1-1-512,1 20 928,0-20-416,0 20 65,1-20-33,-21 20-32,18-20 0,2 20-96,-20-20 64,20 20-96,-20-19 0,21-1 32,-1 20-32,-20 0-32,18-21 96,-18 21-32,0 0-64,21-19 64,-21 19 0,0 0-32,0 0 32,20 0 0,-20-21 64,0 21-192,0 0 160,0 0-128,20-19 64,-20 19 0,0 0 64,0 0-96,0 0 0,0 0 96,0 0-128,0 0-32,0 0-32,0 0-224,0 0 256,-20 0 64,20 0-128,-20 0 63,20 0-127,0 19-512,-21-19-418,21 0-383,0 0-673,-18 21-1185,-2-21-3652</inkml:trace>
  <inkml:trace contextRef="#ctx0" brushRef="#br2" timeOffset="21739.24">4783 4849 11627,'-20'0'1121,"20"0"1793,0 0-640,0 0-864,0 0-930,20 0-159,20-20-225,-1 20 0,1-21 32,-1 21-128,1-19-64,1-2 160,-3 21 0,-18-19-160,21 19 64,-41 0 0,18 0-64,-18 0 64,0 0 0,0 0-32,0 0-32,0 0 32,0 0-32,0 0 32,21 19-64,-21-19 64,0 21 32,0-2 0,0 2-32,0-1 64,0-1 0,-21 1-64,21 0 96,0 0-128,-18 0 96,18 0-96,0-1 192,0-19-385,0 20 193,18-20-64,-18 20-480,0-20-481,0 20-833,0-20-929,0 0-2466</inkml:trace>
  <inkml:trace contextRef="#ctx0" brushRef="#br2" timeOffset="22792.3">3512 6160 7943,'-19'0'993,"19"0"-545,-20 0 1698,20 0-224,0 0-544,0-20-289,0 20-385,0 0-255,20 0 95,-20 0 161,0 0-193,19 0 1,1 0-193,-20 0-96,40 0 1,-20 0 95,-1 0-32,21 0-64,0 0-128,-1 0-32,22 0-64,-3 0 33,3 0-33,-2 0 0,20 0 0,-19 0 32,-1 20-64,0-20 32,22 0 0,-2 0-33,-20 0 1,1 19 32,-1-19 32,2 0-64,-23 0 64,3 0-96,-3 0 161,3 0-130,-1 0 130,-1 0-65,-19 0-64,20 0 64,-21 0 0,1-19-32,0 19-32,0 0 96,-20 0-64,21 0 0,-21 0 32,0 0-32,18 0-32,-18 0 96,0-20-192,0 20-321,0 0-416,0 0-480,0 0-737,0 0-897,0 0-3106</inkml:trace>
  <inkml:trace contextRef="#ctx0" brushRef="#br2" timeOffset="23261.33">4803 6021 10537,'-20'0'2563,"20"-20"-2531,0 20 1089,0 0 545,0 0-802,20 0 257,-20 20-448,20-20-160,19 19-161,-19-19 64,20 20-95,-1 0-225,-19-20-96,21 20 128,-3-20-160,-18 20 128,21-20-96,-41 0 32,18 20 0,-18-20-32,0 0 0,0 0 64,0 0 0,0 0 32,0 20 0,0-20-32,0 0-32,-18 19 96,18-19 65,0 21 63,-20-21-96,20 19-64,-21 1 0,21-20 0,-20 21-32,0-2 0,2 1-32,-3-20 0,1 20-64,0-1-288,0 22-481,1-22-960,-1 1-1570,-20 20-9225</inkml:trace>
  <inkml:trace contextRef="#ctx0" brushRef="#br0" timeOffset="34973">4823 7411 8968,'-20'0'641,"-20"0"-129,19 0 833,-17 20-512,18-20-192,-21 20-353,23 0-160,-23 19 32,21-19 513,20 20 256,-20-19-385,20 17-319,20-17-129,0-1-96,1 0 96,-1 0-64,18 0 32,-17-20 32,19 0 0,-22 0 32,3-20 64,-1 20-64,-20-20 33,20 0-33,-20 0-32,0-1 0,0-17-32,0 17 64,0-19-128,-20 20 64,20 1 0,0-1 289,0 20 95,0 0-128,0 20 1,0-1-33,0 1 320,20 1-255,0 19-129,-1-21 32,1 0-224,20 2 0,-20-21 0,19 20-192,-19-20-416,0 20-481,1-20-801,-21 0-3075</inkml:trace>
  <inkml:trace contextRef="#ctx0" brushRef="#br0" timeOffset="36338.07">5040 7014 8968,'-18'-20'96,"18"20"1185,-21 0 577,21 20-513,0-20-31,0 20-289,0 20-257,0-21-255,0 21-225,0 0-192,0 0-64,21-20-224,-21 0-481,18-1-672,2 1-1506,21-20-5989</inkml:trace>
  <inkml:trace contextRef="#ctx0" brushRef="#br0" timeOffset="36626.08">5101 7093 11755,'20'0'0,"-2"-19"352,3 19 1185,-1 0-608,0 19-64,-20-19-577,20 21-224,-20-21 33,0 19 63,0 2 32,-20-2-128,20-19 64,-20 20 0,20-20 64,0 20-192,0-20 0,0 0 0,0 0 32,20 0-64,0 0-352,19 0-961,-19 0-1218,0 0-2337</inkml:trace>
  <inkml:trace contextRef="#ctx0" brushRef="#br0" timeOffset="36878.1">5299 7014 5765,'20'0'5317,"-20"0"-5253,19 20 1441,1-20 513,0 20-704,0 0-385,0-1-641,-20 2-160,21-2 0,-3 21-64,-18-20 32,0 0 0,0 20-96,0-21-64,-18 1-384,-3-20-897,21 20-2243</inkml:trace>
  <inkml:trace contextRef="#ctx0" brushRef="#br0" timeOffset="37239.11">5319 7670 15502,'0'20'224,"0"-20"769,0 20 993,0 19-865,0-19-576,0 0-353,0 20-192,19-20-224,-19-1-513,0 1-1505,20-20-4132</inkml:trace>
  <inkml:trace contextRef="#ctx0" brushRef="#br0" timeOffset="38480.18">6034 7491 13068,'0'0'2370,"0"0"-1729,0 0 512,19 0 96,1 0-160,20 0-288,-1-20-353,1 20-384,0 0-160,-1 0-512,-19 0-1026,0 0-2242,1 0-8712</inkml:trace>
  <inkml:trace contextRef="#ctx0" brushRef="#br0" timeOffset="38602.18">6113 7591 13837,'0'38'704,"20"-38"-960,19 0 64,1 0-32,1 0-737,-3 0-3716</inkml:trace>
  <inkml:trace contextRef="#ctx0" brushRef="#br0" timeOffset="39063.21">6927 7411 19474,'39'-39'512,"-39"19"161,-19 20 480,-1-20-736,-20 20-65,1 20-320,-1 0-96,-19-1 32,38 1-32,-19 20 32,20 0-64,20-1 0,0 1 31,20-19-31,0-2-96,0 0 0,19 2 160,2-21-64,-1-21 0,-1 21-32,1-19 64,-20-21 0,19 21 64,-39-2 32,20-18 32,-20 19-96,0-20 0,-20 20 64,20 20 0,-20 0 64,20 0 0,0 0 0,0 20 0,0 0 0,20 20-32,0-21-96,0 1 96,20 1-128,-21-2-256,21-19-289,-19 21-640,-1-21-801,-2 0-1121,-18 0-4676</inkml:trace>
  <inkml:trace contextRef="#ctx0" brushRef="#br0" timeOffset="39330.24">7184 6955 14669,'-18'0'385,"18"0"-417,0 0 448,0 0 481,0 19 224,0 1-288,0 20-225,18-20-191,-18 19-33,20 1-320,1-19-128,-21 18-128,20-19-353,0-20-415,-2 20-514,3-20-1088,-21-20-2595</inkml:trace>
  <inkml:trace contextRef="#ctx0" brushRef="#br0" timeOffset="39605.25">7344 6994 11851,'20'0'961,"-20"-20"-673,19 20 1089,-19 0-608,0 0 32,20 20-257,-20-20-384,20 20 161,-20-20 127,0 20-128,0 0-127,0 0-65,0-20 0,0 19-64,0 2-32,-20-21-32,20 19-32,0-19 32,20 0-64,-20 0-96,20 0-33,0 0-319,-1 0-257,-19 0-640,20 0-2178</inkml:trace>
  <inkml:trace contextRef="#ctx0" brushRef="#br0" timeOffset="40442.31">7563 6915 9737,'0'0'1986,"0"0"-1570,0 0 1538,0 20 256,18 0-480,2-1-577,-20 1-513,20 20-191,1-20-129,-21 19-224,20 1-64,-20-19-192,0 18-417,0-19-736,0 0-961,-20 0-1185</inkml:trace>
  <inkml:trace contextRef="#ctx0" brushRef="#br0" timeOffset="42317.42">7423 7591 15566,'-20'0'1121,"20"0"-448,0 0 640,0 0-640,20 0 352,0 0-545,0 0-384,19 0-128,-19 0 96,0 19-192,-20 0 160,0 2-32,0-1-32,-20 0 32,20 0 96,-20 0 0,0-1 33,20-19 95,0 0-128,-19 20 0,38-20-128,-19 0 128,20 0 0,20 0-128,-19 0 0,17 0-480,-18 0-706,21 0-1056,-23 0-2114</inkml:trace>
  <inkml:trace contextRef="#ctx0" brushRef="#br3" timeOffset="44199.52">6530 4669 2850,'-20'20'4388,"20"-20"-2850,-20-20 576,20 20-288,0 0 223,-20 0-191,20 0-737,0 0-448,0 0-32,0 0-161,0 0-32,20 0-159,-20 0 95,20-20-256,-20 20 32,40 0 129,-1-19-129,1 19-32,-1-21-64,21 2 32,20-1-64,-22 0 128,23 0-256,-2 0 96,-20-19 64,22 19-64,-2 0-32,20 0 96,-20 0-160,0 0 128,20 1-32,-38-2 0,18 21-32,-40-19-64,1 19 224,0 0-128,-20-21 96,-1 21-224,1 0 320,-20 0-128,0 0-32,20 0 32,-20-19 129,0 19-97,20 0-64,-20 0-32,0 0-32,0 0 0,0 0-64,0 0-33,0 0-255,21 0-256,-21 0-1,0-20 64,0 20 33,18 0 63,-18 0-255,0 0-385,0 0-1282,20 0-2497</inkml:trace>
  <inkml:trace contextRef="#ctx0" brushRef="#br3" timeOffset="44740.55">7899 4291 12523,'-19'21'1442,"19"-21"-545,0-21 31,0 21-479,19 0 512,1-19-160,0 19-641,21-20-32,-3 20-160,-17-20 0,19 20-353,-22 0-1056,3-20-929,-21 20-1858</inkml:trace>
  <inkml:trace contextRef="#ctx0" brushRef="#br3" timeOffset="45577.6">8158 4312 7943,'20'0'1634,"-20"-21"864,0 21-800,0 0-449,0 0-641,0 21-351,0-21-65,-20 19 0,20-19 32,-20 21 0,0-2-128,-1 1-32,3 20-31,-22-20 31,19 19-64,-17 1 0,-3 0 96,1-1-96,1 1 0,-1 0 64,0 0 0,1-1-32,-1 1 0,19 1-64,-17-2 64,-3 1 0,3 0 192,17-21-224,-19 21 0,20 0 192,-19 0-192,-1-21 192,1 21-256,19 1 160,-20-2-96,1 0 65,19 2 63,-21-2 32,3 1 32,18 19 0,-21-19-32,21 0-64,-19 0-96,19-1 32,0-19 33,0 21-33,0-22 0,1 1 128,-1-1-192,20 1 0,-40 1 128,19 18 32,3-19-32,-2-1 64,0 22-128,-21-22 32,23 21 32,-23-20 32,1 20-31,21-21 63,-21 1 64,20 20 0,0-20-32,1 0-32,-1-20-256,20 20 160,0-20-224,0 0-160,0 0-64,20 0-225,-20-20-640,19 20-1121,1-20-2403</inkml:trace>
  <inkml:trace contextRef="#ctx0" brushRef="#br3" timeOffset="46204.64">7959 4391 11242,'-20'20'1313,"0"-20"1570,20 0-609,0 0-640,0 0-449,0 0-641,0 0-287,20 0 95,21 0-128,-3-20-160,3 20-32,-3-20-128,-17 20-128,19 0 224,-20 0-128,-20 0 64,0 20-32,0 0 96,0 0 64,-20 0 0,20 0-32,-20-1-32,20 1-32,-20-20-32,20 20-385,0 0-383,0-20-321,0 0-609,0 0-704,0 0-1987</inkml:trace>
  <inkml:trace contextRef="#ctx0" brushRef="#br3" timeOffset="46615.66">7939 4172 10089,'-40'-19'1057,"21"19"513,19 0 159,0 0-287,0 0 191,0 0-608,0 0-416,0 19 159,19-19-159,1 0 32,0 0-225,21 0-128,-23 20-96,23-20-192,-1 0-32,-22 0 32,23 0 0,-21 0 32,0 20-96,-1-20 0,-19 0 32,0 0 64,0 20 96,0-20 1,-19 20-33,-1 0 32,0-1-96,0-19 32,20 21 32,-21-2-192,21 2-545,-18-2-1024,18-19-2371,0 20-11147</inkml:trace>
  <inkml:trace contextRef="#ctx0" brushRef="#br0" timeOffset="49581.83">8594 7530 17520,'-19'21'897,"19"-2"-737,0 2-64,0-2-64,19 0-96,-19 2-512,20-21-1731,0 0-5572</inkml:trace>
  <inkml:trace contextRef="#ctx0" brushRef="#br0" timeOffset="50164.86">9964 7054 13708,'0'20'417,"0"-1"-417,0 21 0,0 20 32,0 19 32,0 1 448,0-1-31,0-19-257,0 0 32,0-41 513,20 2-353,-20-21-287,0 0 127,0-21-352,0-19-96,0 1-33,0-41 129,0 21 64,20-1 0,-20-19-288,19-1-161,1 21 129,-20-1 256,20 20 641,0 21 383,1 19-543,-3 19 31,2 21 1,-20 20-225,0 20 160,0-21-256,20 20-384,-20-19 224,21-1-769,-1 1-256,-20-21-448,18-19-481,-18 1-1346</inkml:trace>
  <inkml:trace contextRef="#ctx0" brushRef="#br0" timeOffset="50316.87">10023 7391 16207,'0'0'1505,"0"-19"-1505,20 19-32,20 0-320,-1-20-161,1 20-63,19-20-769,-18 20-2115,-1-20-5252</inkml:trace>
  <inkml:trace contextRef="#ctx0" brushRef="#br0" timeOffset="50496.88">10460 7034 12748,'-39'20'2114,"39"0"-1922,-20 20 256,20 0 449,0 19 96,-20 0-449,20 1-415,0-1-450,20 1-447,0-20-578,19-21-1024,-19 1-2819</inkml:trace>
  <inkml:trace contextRef="#ctx0" brushRef="#br0" timeOffset="50757.9">10699 7312 15150,'0'-40'961,"-20"40"-897,0 0 192,20 0-224,-21 0 0,21 20-32,0 20-128,0-20-449,0 19 1,21-19 320,-1 0 63,-20 0-63,20 0 224,0 0 96,-20-1 64,0-19 161,0 20 383,-20-20-191,0 0-289,0 21-96,-1-21-128,3 0-480,-2 0-642,20 0-1312,0-21-5317</inkml:trace>
  <inkml:trace contextRef="#ctx0" brushRef="#br0" timeOffset="51025.91">10837 7372 10345,'40'0'2627,"-40"0"-2787,0 19 1024,0-19-31,0 40-320,0-20 127,0 0-351,20-20-161,-20 20 0,39-20 192,-19 0 161,0 0-129,1-20-192,-1 0 289,-2 0-289,-18 0 352,0 0-288,0 1 161,-18-1-1,-2 0-192,-21 20-224,21 0-32,1 0-96,-21 0-449,20 0-672,20 0-1185,0 20-3364</inkml:trace>
  <inkml:trace contextRef="#ctx0" brushRef="#br0" timeOffset="52429.99">12744 7034 11082,'0'-60'1505,"0"41"-896,-20-21 128,-1 20-161,1-20 65,0 40-97,-19-19-287,19 19-225,-20 0-64,1 19 0,19 21 0,20 0-33,0-1 33,20 21-96,0-20-288,19 19 32,1 1-1,-1 0 129,1-1 160,-19 1 0,-1-21 32,-2 1 128,-18-20 0,0 0 224,-18-1 385,-23-19-257,21 0-64,-18-19-63,-3-1 31,1 0-64,1 0-31,19-20-129,20 21-225,0-1-319,20 0 0,0 20 255,-1 0-255,21 0-577,-20 0-608,1 0-2083</inkml:trace>
  <inkml:trace contextRef="#ctx0" brushRef="#br0" timeOffset="52776.01">13100 7411 16976,'0'20'1537,"0"0"-1601,0 0 288,0 0 193,-20-1-257,20 1-64,0 20-128,0-19-449,0-21-672,20 19-1089,-20-19-3876</inkml:trace>
  <inkml:trace contextRef="#ctx0" brushRef="#br0" timeOffset="53328.05">13121 6618 13612,'-21'0'1282,"1"0"-642,20 38 33,-18-17 128,-3 19-193,21-1-31,-20-19-449,20 20-64,20-20-64,-20 19-32,21-19-320,-3 0-609,23-20-385,-21 20-672,0-20-1409,-2 0-5573</inkml:trace>
  <inkml:trace contextRef="#ctx0" brushRef="#br0" timeOffset="53505.06">13279 6736 13068,'0'20'1377,"0"0"-1121,0 0 705,0 0-32,0 0-416,0-1-353,0 1-192,20 0-577,0 0-480,-20-20-544,20 20-2691</inkml:trace>
  <inkml:trace contextRef="#ctx0" brushRef="#br0" timeOffset="53720.07">13398 6637 14381,'20'19'288,"0"2"609,-20-2 897,21 2-705,-3 18-192,-18-19-481,20 20-256,-20-20-96,0-1 0,0 1-31,0 0-162,-20 0-383,2-20-673,18 20-865,-21-20-2755</inkml:trace>
  <inkml:trace contextRef="#ctx0" brushRef="#br0" timeOffset="55179.15">13716 7173 16687,'0'20'577,"20"-20"-353,-20 0 705,20 0-256,19 0-481,-19 0-320,0 20-1346,0-20-2690</inkml:trace>
  <inkml:trace contextRef="#ctx0" brushRef="#br0" timeOffset="55314.16">13776 7312 12972,'-20'20'1505,"20"-20"-1569,20 0 224,-1 0 225,21 0-289,1 0-673,-3 0-3939</inkml:trace>
  <inkml:trace contextRef="#ctx0" brushRef="#br0" timeOffset="57233.27">13200 6756 6630,'0'0'1281,"-21"0"801,21 0-673,0 0-352,0 0 96,-18 0-128,18 0-192,0 0 64,0 0 64,0 0-32,0 0-32,0-20-321,18 20-223,3 0-65,-1 0-64,0-19-160,0 19-64,-1 0-96,1 19 96,-20-19-64,20 20 0,-20 20 0,0-20 64,0 0-192,-20-1 160,20 1-225,-20 0 450,20 0-386,-19-20 418,-1 20-65,0-20-192,0 0 64,20 0 64,0 0 64,0 0-128,20 0 0,0 0 64,0 0-32,19 0-160,-19 0 160,0 0-96,0 20-64,-1-20-32,1 0-417,-20 0-512,20 0-864,-40 19-1571</inkml:trace>
  <inkml:trace contextRef="#ctx0" brushRef="#br0" timeOffset="58048.32">14769 7093 3427,'38'-59'4228,"-18"39"-1121,1-20-1057,-21 1-449,0-1-192,0 20-352,-21 0-736,1 1-257,2 19-96,-23 0-32,1 19 0,21 21 32,-21 0-64,20 19 96,0 1-32,20 0-33,20-20-223,20 19-32,-20-19 32,39-1 160,-18 1-1,-3 0 97,3-21 64,-21 1-32,-1 0 96,-19 0 161,0-20 255,-19 0-191,-21 0-193,-1-20 0,3 0 64,-3 0 32,2 1 32,19-1-31,0 0-257,20 0 32,0 0-161,20 20-159,19 0-545,-19-20-672,0 20-994,21 0-5957</inkml:trace>
  <inkml:trace contextRef="#ctx0" brushRef="#br0" timeOffset="58475.34">15145 6717 10409,'-40'-21'1538,"21"42"-866,19-2 417,-20 1-256,20 20 160,0-20-416,0 19-481,20 1-481,-1 0-415,21-20-353,-20-1-641,19-19-2306</inkml:trace>
  <inkml:trace contextRef="#ctx0" brushRef="#br0" timeOffset="58756.36">15244 6796 14317,'21'-20'160,"-21"20"257,20 0 511,0 0-479,-1 20 63,1 0-159,0-20-225,-20 20-32,0-1-64,0 1 96,0 0-32,-20 0 224,20-20-223,0 20-65,0-20-32,0 20-32,0-20 128,0 0-96,20 0-193,0 0-223,0 0 64,-20 0-353,19 0-288,-19 0-352,0 0-865,20 0-2659</inkml:trace>
  <inkml:trace contextRef="#ctx0" brushRef="#br0" timeOffset="59159.38">15443 6677 11146,'0'0'-96,"0"0"192,0 0 1025,20 0 385,0 19 95,0 2-576,19-2-480,-19 21-65,21-20 65,-23 20-225,2-1-160,1-19-96,-21 20-32,0-20 0,-21-1-96,21 1-64,-38 0-865,17 0-1634,-19-20-6469</inkml:trace>
  <inkml:trace contextRef="#ctx0" brushRef="#br0" timeOffset="59660.41">15204 7471 17584,'0'-20'545,"0"20"95,0 0 417,20 0-224,-20 0 0,20 0-513,1 20-320,-1 0-192,0-20 0,-20 19 160,19 1-289,-19 1 65,-19-2 256,19 2 128,-20-21-128,20 19 289,0-19-289,0 0 32,0 0 32,20 0-96,-1 0-128,1 0-801,20 0 224,-1 0-865,-19 0-800,20 0-1922</inkml:trace>
  <inkml:trace contextRef="#ctx0" brushRef="#br0" timeOffset="59982.43">16198 7352 18481,'0'20'1730,"0"-20"-3268,0 0-384,0 0 1154,-20 0-3781</inkml:trace>
  <inkml:trace contextRef="#ctx0" brushRef="#br0" timeOffset="64938.71">4605 8207 7110,'20'-40'128,"-2"40"257,-18-20 1056,20 20-224,1 0 129,19 20-161,-22-1-385,23 2-159,-21 38-96,19-19-129,1 19-256,-20 1-128,0-21-96,-1 2-64,-19-2-128,0-19-33,-19 0 33,-1 0-224,0-20-257,-20 0-160,1 0-416,-1 0 128,19-20 864,3 0 418,-2 0 287,20 0 0,0 1 97,0 19 127,20 0 1,-2 0-65,23 0-319,-1 0-97,-21 0-352,21 19-1570,-20-19-2883</inkml:trace>
  <inkml:trace contextRef="#ctx0" brushRef="#br0" timeOffset="65320.73">4167 8803 3747,'-20'0'11723,"40"0"-11338,0 0-385,39-20 128,2 20 576,18 0 65,40-20-256,-19 20-321,37 0-96,-17-20 0,19 20 256,-1 0-128,2 0-192,-1 0 97,-19-20-129,-2 20 0,-19-20 0,-39 1-193,-21 19-191,-19 0-225,-20 0-736,-39 0-1345,-1 0-2019,0 19-3875</inkml:trace>
  <inkml:trace contextRef="#ctx0" brushRef="#br0" timeOffset="66272.78">4246 9061 5252,'0'-20'4869,"0"20"-4356,0 0 223,0-20 706,21 20-385,-1 0 32,18 20-192,3-20-289,-1 20-159,-1 19-161,1-18-128,-1 18-160,1 21-96,-20-20-192,-20-1-289,0 21-288,0-21 513,-20-19 288,0 1 32,-19-2 0,19 1 32,-20-20-96,1 0-321,-1-20 257,-1 20 96,23-19 64,18-22 0,0 22 64,18 19 32,23-20 128,-1 20 193,19 0-129,-19 0-192,-1 0-64,-19 20-32,21-1-224,-21-19-577,-2 20-928,2 1-2724</inkml:trace>
  <inkml:trace contextRef="#ctx0" brushRef="#br0" timeOffset="67059.83">5060 9041 11306,'-20'-20'1698,"2"20"-1570,18 0-160,-21 20 0,1 0 0,-20 0 32,21 20-32,-1 19 32,20-19 0,0 19 32,0 1 64,39-1 160,-19 1-32,20-20-31,19-21 63,2 2-32,18-21 160,0 0 577,0-21-96,-19 2-416,20-21-257,-40 0-64,-1 1-32,-19-1-64,-20-20 32,0 21-64,-20-21 96,-19 20-128,-22 0-160,2-19-64,-1 39-129,1-20 97,-1 21 160,21 19 64,-1 0-801,19 19-1954,3 21-3555</inkml:trace>
  <inkml:trace contextRef="#ctx0" brushRef="#br0" timeOffset="67398.85">5060 9220 11050,'0'0'2242,"0"0"-1729,-20 0 640,20 20-256,0 0-353,0-1-192,0 1-224,0-20-31,0 20-1,0-20 32,0 20 32,0-20-96,20 0-64,0 0-160,1 0-545,-1 0-864,-2 0-866,3 0-1312,-1 0-3332</inkml:trace>
  <inkml:trace contextRef="#ctx0" brushRef="#br0" timeOffset="67548.86">5259 9319 4772,'0'0'2178,"0"0"-2178,0 0 288,20 0 1154,-20 0-257,0 0-320,20-20-481,-20 20-384,0 0-224,20 0-641,-20 0-1281,0 0-1602,0-20-319</inkml:trace>
  <inkml:trace contextRef="#ctx0" brushRef="#br0" timeOffset="67672.87">5319 9279 1665,'0'-19'4132,"0"19"-2466,0 0 191,0 0-191,0 0 544,0 19-673,0 1-928,19 0-417,1 0-192,-20 0-96,20 0-833,0-1-1953,-20-19-7336</inkml:trace>
  <inkml:trace contextRef="#ctx0" brushRef="#br0" timeOffset="68465.89">5716 8842 4772,'0'0'5189,"-20"0"-4901,20 20 545,-20-20 897,0 20-449,20 0-544,0 0-353,0-1 128,0 2-191,20 18-257,0-19 0,0-20-288,0 20-962,-1-20-960,1 20-1697</inkml:trace>
  <inkml:trace contextRef="#ctx0" brushRef="#br0" timeOffset="68977.92">5874 8882 11082,'0'20'1730,"0"0"-1282,0-1 801,0 2-160,0-2-832,0-19-193,0 20-289,20 0-736,-20-20-832,21 0-1795</inkml:trace>
  <inkml:trace contextRef="#ctx0" brushRef="#br0" timeOffset="69237.95">5994 8842 10602,'20'0'416,"-20"0"1282,20 0 544,-20 20-513,19 0-544,1 0-384,0 0-416,0 20-321,-20-21 0,20 1-64,-20 0-96,-20 0-33,20 0-191,-20 0 0,0-1-385,0-19-480,20 0-1121,-19 0-1826</inkml:trace>
  <inkml:trace contextRef="#ctx0" brushRef="#br0" timeOffset="70795.03">5775 9538 11947,'-20'-21'1986,"20"21"-1858,-19 0 320,19 0 513,-20 21-224,20-21-449,0 20-256,0 0-64,0-20 32,0 20 32,20-1-128,19-19-160,-19 0 0,20 0 159,-21 0 97,21-19 97,-19-1 63,-1 0 192,-20 0 0,0-1 1,0 2-33,-20-1 128,-1 20-223,1-20-161,-19 20-224,19 0-353,0 0-128,0 20-1216,20-20-2660</inkml:trace>
  <inkml:trace contextRef="#ctx0" brushRef="#br0" timeOffset="70984.06">6172 9439 15822,'0'19'705,"0"1"-320,20 0 1664,-20 20-607,0-20-930,0 0-544,20 0-416,-20-1-865,20 2-2691</inkml:trace>
  <inkml:trace contextRef="#ctx0" brushRef="#br0" timeOffset="71583.09">6708 8604 12908,'-40'0'800,"21"19"-639,19-19 479,19 0 641,21 0-320,1 0-448,18 0-385,-1-19-96,3 19 0,-2-20-224,1 0-481,-21 20-1153,-19 0-2209,0 0-6694</inkml:trace>
  <inkml:trace contextRef="#ctx0" brushRef="#br0" timeOffset="72101.12">6907 8663 5028,'0'0'7431,"0"0"-6726,0 0 64,0 21 1281,0-2-577,20 1-640,-20 20-321,0 0-384,20 19-96,-20-19-32,19-1 65,-19 1-65,0-20 32,0 20 0,-19-40 224,-1 20 160,0-20-288,0 0 0,-19 0 1,-1 0-290,-1-20-255,23 20-193,-23 0-608,41 0-1473,0-20-3908</inkml:trace>
  <inkml:trace contextRef="#ctx0" brushRef="#br0" timeOffset="72383.14">7383 8584 14221,'-39'20'512,"19"-1"-319,0 21 1024,20 20 0,-21-20-480,3 19-353,18 1-384,0-20 96,18 19-192,-18-19 64,21 0-320,-1-20-609,0 20-513,0-21-576,-1 1-1377,1-20-6182</inkml:trace>
  <inkml:trace contextRef="#ctx0" brushRef="#br0" timeOffset="72844.16">7621 8684 9737,'-20'0'1986,"20"19"-1922,-20 1 1249,2 0-32,-23 0-961,21 20-256,20-1 33,-20 21-1,20-21 192,20 21 96,20-20-224,-19 0-128,37-21-128,-17 2-64,18-2 96,0-19 32,-19-19 0,20 19 0,-21-40 0,22 20 96,-43-20 385,2 0 351,1 0-127,-21 21-129,-21-21-223,1 0 95,2 1 1,-23-1-1,1 20-224,1 20-128,-21-20-128,21 20-288,-1 0-609,-1 20-961,41 0-1409,-18 0-4484</inkml:trace>
  <inkml:trace contextRef="#ctx0" brushRef="#br0" timeOffset="73119.18">7662 8862 7366,'0'20'3652,"0"-20"-3140,0 20 1026,0 0 159,0 20-896,-20-21-384,20-19-321,0 20-96,0-20-224,20 0-193,-20 0-448,18 0-640,-18 0-737,21-20-353,-1 1-704,-20 19-96</inkml:trace>
  <inkml:trace contextRef="#ctx0" brushRef="#br0" timeOffset="73211.18">7761 8941 2274,'19'-19'4068,"1"19"-2339,-20 0-1120,20 0-449,-20 0-128,20 0-32,0 0-865,0 0-1665,-20 0-1410</inkml:trace>
  <inkml:trace contextRef="#ctx0" brushRef="#br0" timeOffset="73334.19">7899 8902 896,'0'-20'2819,"0"20"897,0 0-577,0 0-865,-19 0-577,19 20-448,-20 0-512,20-1-160,0 2-289,20-21-224,-20 19-160,19-19-865,1 20-1505,-20-20-5222</inkml:trace>
  <inkml:trace contextRef="#ctx0" brushRef="#br0" timeOffset="74453.25">8217 8524 12011,'0'20'4388,"0"0"-4292,20 0 64,20 0 257,-21 20 544,21 0 160,-20-1-449,19 1-480,-19 0-127,0-1 31,-20 21-32,0-21 0,0 1-64,0 0 160,-40-20-192,21 0 0,-1 0-449,0-20-768,0 0-1153,20 0-2563</inkml:trace>
  <inkml:trace contextRef="#ctx0" brushRef="#br0" timeOffset="74641.25">8932 8822 18321,'20'0'1025,"-20"0"-545,20 0 609,0 0-800,-1 0-225,21 0-385,-20 0-992,0 20-2370,-1-20-8969</inkml:trace>
  <inkml:trace contextRef="#ctx0" brushRef="#br0" timeOffset="74762.27">8992 8902 16399,'0'20'2082,"19"-20"-1986,1 19 417,0-19-289,20 0-448,-1 0-1506,1-19-2914</inkml:trace>
  <inkml:trace contextRef="#ctx0" brushRef="#br0" timeOffset="75427.31">9944 8207 8872,'-39'-40'1281,"19"40"193,20-20 287,20 20-512,-1 0-224,1 0 96,40 0-320,-1 20-449,0 20-63,2-1-289,-2 1-64,-19 0-128,-1 20-257,-19-21 33,-20 0 191,0-18 161,0-1 128,-39-1-128,19-19 32,-41 0-256,23-19 96,-3 19 224,21-20 32,2-1 320,-3 21 129,42 0-321,-3-19-128,22 19 32,1 0-64,-2 19-64,21-19-64,-21 0-384,1 21-417,-20-21-737,0 20-864,-1-20-3524</inkml:trace>
  <inkml:trace contextRef="#ctx0" brushRef="#br0" timeOffset="75694.32">9745 8703 14990,'-99'20'2754,"79"-20"-2145,20 20-129,20-20-191,41 0 479,-2 0-95,40 0-449,0-20-128,41 20 128,-2 0-95,21-20 255,-21 20-64,22 0-256,-22-19 0,1 19 0,-39 0-128,-41 0-416,-19 0-97,-20 0-127,-20 0-674,-40 0-672,1 19-1153,-1 1-1697</inkml:trace>
  <inkml:trace contextRef="#ctx0" brushRef="#br0" timeOffset="76342.36">9707 9061 6213,'-20'-20'7752,"20"0"-6759,0 20-417,0 0 257,20 0-128,-2 20 256,2 0-609,21 0-160,-2 20-192,1 19 32,0-19-32,-21 19 0,21 1-320,-40-1-129,20-18 161,-20-2 192,-20-19 64,-20-1 64,21 2 32,-21-21-64,20 0 32,-19 0-64,19-21 128,0 2-96,20-1-64,0 0-96,20 1 96,19 19 0,1-21 160,0 21 0,-1 0-64,1 0-64,-20 21-128,-1-21-961,1 19-1185,0-19-2499</inkml:trace>
  <inkml:trace contextRef="#ctx0" brushRef="#br0" timeOffset="76782.39">10381 9041 13708,'0'0'2499,"-20"-20"-2723,0 40-33,0-20 321,1 20 321,-1 19 319,0 1-223,20 0-385,0 20-96,20-21 64,0 21 32,-1-20-96,41-21-32,-20 22-96,19-22 64,0 1-64,2-20 0,18 0 64,-20 0 64,1-20 32,-21-20 32,1 20-64,-20-19 96,-20-1 192,-20 0 32,0 1-63,0-1-193,-39 0-32,19 1 256,-19 18-288,-20 2-128,18 19-64,22 0-737,-21 0-1313,41 0-2979</inkml:trace>
  <inkml:trace contextRef="#ctx0" brushRef="#br0" timeOffset="77922.45">3989 3398 12651,'0'0'641,"20"0"1057,-20-20-385,19 0-672,1 0 127,20 0-255,-20-20-289,19 21 0,1-21 0,-19 20-63,17-20-97,-38 20-64,21 20-641,-21-19-1281,-21 19-3811</inkml:trace>
  <inkml:trace contextRef="#ctx0" brushRef="#br0" timeOffset="78232.47">4028 3178 12716,'0'-19'1249,"0"19"-897,-19 19 257,19-19-1,-20 41 225,0-21-321,20 19-319,-20 1-33,20-20 128,0 20 96,0-20-63,0-1-65,20 1 224,0-20 33,0 0-1,19 0-287,1 0-33,-20 0-64,19-20-288,-19 20-193,0-19-543,1 19-962,-21 0-2018,0 0-8680</inkml:trace>
  <inkml:trace contextRef="#ctx0" brushRef="#br0" timeOffset="78737.5">3135 3954 11562,'0'0'1154,"-20"0"-354,20 0 770,0 0-289,20 0-288,0 0 160,0 0-448,19 0-481,1 0-160,0 0 96,-1 0-192,2-20-64,-3 20-192,3 0-609,-21-20-705,-20 20-896,0 0-2082</inkml:trace>
  <inkml:trace contextRef="#ctx0" brushRef="#br0" timeOffset="78996.5">3313 3875 13869,'0'0'993,"0"0"-1090,0 0 194,0 0 63,40 0 480,-19 0 225,17 19-673,3-19-160,-21 0 0,19 0-32,-19 20 32,0 0 32,0-20 33,-20 20 95,0 0 288,0 0 353,0-20-32,-20 19-289,0 1 33,-19 1-193,19-21-256,0 19-96,-1-19-384,21 20-1442,0-20-2210</inkml:trace>
  <inkml:trace contextRef="#ctx0" brushRef="#br0" timeOffset="80662.61">10401 9279 2338,'0'0'3619,"0"-19"-832,0 19-641,0 0-320,0 0-193,0 0-512,0 0-384,0 0-257,0 0-191,20 19 63,-20-19-128,0 20-64,-20 0 32,20 0-63,0 0-97,0-20 32,0 0-160,20 20-289,-20-20-384,0 0-576,0 0-673,0-20-1441,19 20-3363</inkml:trace>
  <inkml:trace contextRef="#ctx0" brushRef="#br0" timeOffset="80804.62">10460 9299 5028,'20'0'5413,"-20"0"-3619,0 0 160,20 20-609,1-20-672,17 0-257,-17 0-160,19 0-159,-1 0-97,1 0-97,-1 0-511,1 0-801,-20 0-1026,0-20-2337</inkml:trace>
  <inkml:trace contextRef="#ctx0" brushRef="#br0" timeOffset="80945.62">10818 9279 4228,'-40'0'4131,"40"0"-1536,-20 0-705,0 20-545,20 0-352,0 0 96,0 0-224,0 0-641,20-1-192,-20 1-352,20 1-801,-20-21-1634,20 19-9993</inkml:trace>
  <inkml:trace contextRef="#ctx0" brushRef="#br0" timeOffset="82299.7">11017 8882 9673,'-20'-20'929,"20"0"-1,0 20 546,0 0 255,-21-20-351,21 20-225,0 0-256,0 0-481,0 20-32,0 0 97,0 20-193,0-1-192,0 1-64,21-20-64,-1 20 0,-20-20-128,18 0-256,2-20-417,1 0-544,-1 0-1474,0 0-4228</inkml:trace>
  <inkml:trace contextRef="#ctx0" brushRef="#br0" timeOffset="82493.7">11135 8882 9160,'0'0'833,"0"20"480,20-20 1250,-20 20-674,20-1-639,-20 2-546,20-2-383,-20 1-321,0 0 64,0-20-128,20 20-513,-20 0-1057,0-20-1761,0 0-6726</inkml:trace>
  <inkml:trace contextRef="#ctx0" brushRef="#br0" timeOffset="82716.73">11314 8822 14093,'0'0'1890,"0"20"-1090,0-20 610,0 20-257,21 20-513,-3-20-447,-18-1-129,0 21 0,20-20-192,-20 0-161,-20 20-351,20-20-385,-18-1-449,-3 2-928,1-21-2627</inkml:trace>
  <inkml:trace contextRef="#ctx0" brushRef="#br0" timeOffset="84961.85">11096 9478 8904,'-20'0'1345,"20"0"-1345,-21 0 64,21 0-32,-20 0 673,20 20 448,-18-20-288,18 19-577,0 2 64,18-21 33,2 20-129,1-20-224,-1 20 0,0-20 32,-1 0 0,1 0 64,0 0 33,-20-20 159,0 20 64,0-20 33,0 20 63,-20-21 33,0 21-97,1-19-416,-1 19-64,0-20-160,-1 20-161,21 0-640,0 0-1377,0 0-3459</inkml:trace>
  <inkml:trace contextRef="#ctx0" brushRef="#br0" timeOffset="85276.87">11314 9439 12491,'0'0'1794,"0"0"-1826,0-21 737,21 21 384,-21 21-545,0-21-352,18 0-96,2 19-96,-20 1 33,0 0-1,0-1-64,0 2-1,-20-21 66,20 20-1,-18 0 96,18-20 160,0 20-32,0-20-32,0 0-128,18 0-192,2-20-544,0 20-673,1 0-1346,-21 0-6822</inkml:trace>
  <inkml:trace contextRef="#ctx0" brushRef="#br0" timeOffset="85739.9">11731 8564 11594,'0'0'1474,"0"0"-1410,19 0 1057,1 0-288,0 0-321,21 0-288,-3 0-159,3 0-33,-3 0-64,-17 0 0,-1 0-417,0 0-480,-20 20-897,0-20-1152,-20 20-1186,0-20-1313</inkml:trace>
  <inkml:trace contextRef="#ctx0" brushRef="#br0" timeOffset="85941.9">11890 8623 3747,'-21'21'2755,"1"-21"-801,20 19-161,20 2-159,-20 18-321,21-19-480,-1 20-385,0-20-384,-2 19 32,3-19-64,-1 20 257,-20-20 383,0-20 257,0 19 32,-41 2-256,23-21-289,-22 0-224,19 0-192,-17 19-128,-3-19-384,21 0-321,0 0-833,20 0-800,0-19-1986</inkml:trace>
  <inkml:trace contextRef="#ctx0" brushRef="#br0" timeOffset="86264.93">12347 8485 13612,'19'0'769,"-19"20"-673,0-20 1346,0 39 127,0-19-384,-19 20-352,19 0-449,-20 19 97,20 1-1,0-1-416,0 1-64,0-1 32,20-19-32,-1 0-384,1 0-513,20-20-480,-1-1-801,-19 2-1442,0-21-8870</inkml:trace>
  <inkml:trace contextRef="#ctx0" brushRef="#br0" timeOffset="86733.96">12703 8644 6149,'0'-21'1826,"0"21"-1089,0-19 800,-20 19-800,20 19-161,-20 2 353,2-2-32,18 21-192,-21 0-161,21 0-63,0 19-65,21-19-224,-3 19 1,2-19-129,0 0-64,21-20-161,-2 0-191,1 0 320,19-20 32,-19 0 32,0-20-32,-1 0 32,1 0 0,-19-20 64,17 0 64,-17 1 33,-1-1 127,-20 0-32,0 1-96,-20-1 65,-21 0 255,2 21 225,-1-21-161,1 40-383,-21-21 95,21 21-256,19 21-128,0-21-1121,0 19-961,20 2-2883</inkml:trace>
  <inkml:trace contextRef="#ctx0" brushRef="#br0" timeOffset="87109.98">12783 8803 8167,'0'19'6406,"0"1"-5765,-21 0 896,21 0-544,0 0-801,0 0-192,0-1-32,0 2-320,0-21-417,21 0-159,-21 0-386,0 0-704,0-21-256,20 21 865,-20-19 384,0 19 256,20-20 673,-20 20 256,20 0 705,-20 0 192,20 0-576,-1 0-385,1-20-32,0 20-192,0 0-961,0 0-513,-1 0-2658</inkml:trace>
  <inkml:trace contextRef="#ctx0" brushRef="#br0" timeOffset="87238.98">13001 8862 672,'-20'-20'7751,"1"20"-5476,19 0-546,0 20-608,-20-20 0,20 20-128,0-20-384,0 20-289,20 0-256,-20-20-96,0 19-608,19 2-1314,-19-21-2883</inkml:trace>
  <inkml:trace contextRef="#ctx0" brushRef="#br0" timeOffset="87579">13200 8425 64,'0'0'11082,"20"0"-10153,0 20 1794,19 20-642,1-1-415,0 1-257,-1 0-416,1 19-512,-1 1-33,1-20-256,-19 19-63,-1-19-97,-20 0 64,0 20-192,-20-21-801,-21-19-897,3 20-1697,-3-1-4581</inkml:trace>
  <inkml:trace contextRef="#ctx0" brushRef="#br0" timeOffset="90153.15">5121 9339 6149,'-20'0'929,"20"0"513,-21 0 575,21 0-287,0 0-289,0 0-255,0 0-161,21 0-65,-1 0-287,-2 0-96,3 0-257,-1 0-160,20 0-128,-21 0 0,21 0-96,-20 0-320,0 0-545,-1 0-545,1-20-575,-20 20-674,0 0-896,0 0-1218</inkml:trace>
  <inkml:trace contextRef="#ctx0" brushRef="#br0" timeOffset="90506.17">5080 9140 7847,'0'0'2626,"0"0"-2497,0 0 1408,0 20 193,0 0-481,0 0-448,0 0-193,0 20-159,0-1-193,0-19-96,0 20-160,0-1-32,0-19-641,0 1-960,0-2-1794</inkml:trace>
  <inkml:trace contextRef="#ctx0" brushRef="#br0" timeOffset="94083.38">4048 3417 5797,'0'0'1345,"0"0"-448,0 0 1025,0 0-256,0 0-225,0 0 32,0 0-31,0 0-225,0 0-128,0 0-128,0 0-449,0 0-95,0-19-1,0 19 32,0 0-191,20 0 31,-20-20 96,20 0-224,0 0-63,19-20 95,1 20-32,-1-19 64,2-1 32,17 0-31,-17 1-97,-1 18-96,-1 1 0,-19 0-32,0 1 32,-20-1-385,0 20-223,0 0-129,0 0-256,0 0 0,-20 20-864,0-1-674,-19-19-1344</inkml:trace>
  <inkml:trace contextRef="#ctx0" brushRef="#br0" timeOffset="94524.4">4009 3139 9256,'0'-19'449,"19"19"608,-19-21 897,0 21-417,20 0-64,-20 0-928,0 0-321,0 21 160,0-2 129,0 1 31,-20 20-319,1 0-161,19-1 64,0 1-96,-20-20-32,20 20 32,0-20 32,0-1 0,20-19 64,-1 20 96,-19-20 353,20 0-33,0 0-127,0 20-129,0-20 0,19 0-63,-19 0-65,21 0 32,-3-20-96,3 20-32,-21-20-224,19 20-128,1-19-481,-20 19-608,-1 0-1186,-19 0-2401</inkml:trace>
  <inkml:trace contextRef="#ctx0" brushRef="#br0" timeOffset="95741.47">4386 9975 7334,'0'0'449,"-20"0"31,20 0 834,0 0 543,0 0 161,0 0-1057,0 0-512,0 0 287,0 0 193,0 0-64,20 0-160,0 0-129,-1-20-159,1 20-353,0 0 96,20-20-32,-1 20 32,22 0-160,-3-19 96,3 19-96,18 0 32,20-21-32,21 21 96,-3 0-384,23 0 544,-1 0-256,-1 0 0,22-19-32,-2 19 64,2 0 0,-2 0-32,20 0 64,2-20-128,-2 20 32,1 0 128,-20-20-96,0 0 0,-1 20 64,-19-20-64,-19 0 32,-21 20-32,-20 0 0,-19-19 32,-1 19 0,-18 0-32,-23 0-256,23 19 448,-21-19-192,0 0 0,-2 20 0,-18-20-64,21 0-384,-21 0-897,0 0-1442,-21 0-8808</inkml:trace>
  <inkml:trace contextRef="#ctx0" brushRef="#br0" timeOffset="96729.53">7998 9796 13100,'0'0'-192,"20"-20"288,1 20 1890,19 0-449,-1 0-512,21-19-576,-1 19-289,0 0 64,-19 0-96,0 0-192,-1 0-1698,-19 0-3619</inkml:trace>
  <inkml:trace contextRef="#ctx0" brushRef="#br0" timeOffset="98468.63">3214 4013 8456,'-39'0'1537,"19"0"64,0 0 321,0 0-608,20-19-65,-19 19 32,19 0-320,-20 0-417,20 0-63,0 0-97,0 0-64,0 0-287,20 0-1,-1-20 32,1 20 32,20 0 0,-1 0-64,1 0 32,19 0 0,2 0-32,-23-20-32,3 20-32,-1 0 0,-1-20-481,-39 20 33,20 0-193,-20 0-63,0 0-578,0-20-1184,-20 20-2595</inkml:trace>
  <inkml:trace contextRef="#ctx0" brushRef="#br0" timeOffset="98763.64">3294 3815 12011,'0'0'96,"0"0"-737,19 20 1026,1-20 576,0 19 576,1 2-224,17-21-672,3 19-353,-21 1-96,19 0 97,1 0-1,0-20-128,-21 20 64,1 0 65,0-20-257,-20 19 32,0-19 384,-20 20 33,0 1-193,1-21 0,-21 19-96,20 1 0,-19 0-95,19-20-65,0 19-64,-1-19-97,21 21-767,0-2-1379,0 1-3586</inkml:trace>
  <inkml:trace contextRef="#ctx0" brushRef="#br0" timeOffset="99848.71">9725 9895 6630,'-38'21'1249,"38"-21"993,-21 0-320,1 19-128,20-19-193,0 0-576,0 0-480,20 0 127,21 0-416,18 0 33,0 0 63,21-19-352,19 19 32,39-21 32,2 2-32,38 19 0,0-20 96,21 0 65,19 20 63,1-20-64,0 20-128,-1 0 0,1 0 32,-1 0-96,-19 0 64,-1 0-32,-19 20 0,-1-20-64,-18 20 0,-2 0 128,-39-1-32,-20 2-192,1-2 224,-42 1-224,3-20 160,-22 0-128,-19 0-384,-20 0-1058,0 0-2466</inkml:trace>
  <inkml:trace contextRef="#ctx0" brushRef="#br0" timeOffset="102466.86">16714 8524 2146,'-20'-39'7655,"20"18"-7303,-20 2 865,20-1 545,-20 0-353,0 20-320,-19-19-672,-1 19-385,1 19-64,-2 21 32,1-21 0,1 22 0,-1 18 0,20-19 0,20 19-64,0 21 320,20-20-96,20-1-32,19 1-64,20-20-32,21-1 32,-1-19 32,0-20 65,2 0 63,17-20-128,-19 0-32,-19-20 64,-21 1 96,-18-21 481,-23 1-225,-18-1 129,-18 0-33,-2 1-447,-41-1-97,2 21 0,-20-2-96,0 22-129,-2-1-95,23 20-481,-3 0-704,22 20-545,-1-1-512,20 2-1410</inkml:trace>
  <inkml:trace contextRef="#ctx0" brushRef="#br0" timeOffset="103130.89">16615 8623 10537,'0'0'1570,"0"-19"-769,0 19 1089,0 19-866,0-19-287,0 21-128,0 19-321,0-21-128,0 21-32,0-20 0,0 0-96,19 0 0,-19-1 1,0-19-98,0 0-255,20 0-192,-20 0-641,0-19-673,0-1-705,20 20 65,-20-20 320,0 0 1441,0 20 1026,0 0 1280,0 0 385,20 0-288,0 0-641,-1 0-224,1 0-161,20 0-352,-1 0-255,1 0-1,1-20 0,-3 20-32,3 0-32,-21 0-32,0-20-161,-20 20-95,19 0-192,-19 0-513,-19-19-288,19 19-641,-20 0-673,20 0 738,0-21 1376,-20 21 1474,20 0 1377,0 0-896,0 0-321,20 0 544,-20 21-255,0-21-449,20 19-225,-20-19-191,0 20-289,0 0-192,0 0 0,19 0-160,-19-20-128,0 20-288,0-20-1282,0 19-3459</inkml:trace>
  <inkml:trace contextRef="#ctx0" brushRef="#br0" timeOffset="104298.96">17389 8008 10570,'-21'39'1633,"1"-19"-992,2 0-129,18 20 577,0 19-320,0-19-481,18 20-192,2-20-256,21-1-609,-21-18-224,19-2-576,1-19-1666</inkml:trace>
  <inkml:trace contextRef="#ctx0" brushRef="#br0" timeOffset="104486.97">17587 8107 2754,'0'20'10730,"0"0"-10377,0 0-225,0-1 64,0 2 0,0-2-128,20 21-224,-20-20-929,0 0-320,20 0 288,-20-1-257,0-19-864</inkml:trace>
  <inkml:trace contextRef="#ctx0" brushRef="#br0" timeOffset="104673.98">17745 8028 13164,'0'0'1025,"20"19"-545,1 1 449,-21 0-160,20 20-160,0 0-225,-20 0-320,0-1-160,0 21-449,0-21-351,-20 2-866,0 18-1793,-1-19-5030</inkml:trace>
  <inkml:trace contextRef="#ctx0" brushRef="#br0" timeOffset="105518.03">17547 8981 8936,'0'-19'544,"-19"19"-415,19 19 1760,-20-19-479,20 20-513,0 0 31,0 20-191,0-20-32,0-1-161,20 2-287,-1-2-129,21 1-32,-20-20 64,19 20 128,-19-40 193,20 20-161,-19-20 0,-3 1 1,-18-21 31,0 20-128,0-20 32,-18 20 1,-3 0-65,1 1-192,-20 19-64,21 0-225,-1 0-639,20 0-802,-20 19-993,40-19-1953</inkml:trace>
  <inkml:trace contextRef="#ctx0" brushRef="#br0" timeOffset="105713.04">17885 8981 11627,'20'0'3042,"-20"0"-2625,0 0 1184,0 20 161,0 0-929,0 0-289,0 20-255,0-21-289,20 21-193,-20-20-351,20 0-609,-20 0-2050,0-20-7976</inkml:trace>
  <inkml:trace contextRef="#ctx0" brushRef="#br0" timeOffset="106247.07">18660 8584 12844,'-20'-20'2210,"20"20"-1762,0 0 801,0 0 257,20 0-385,-20 0-256,19 0-161,21 0-447,-20 0-193,19 0 0,-19 0-64,0-20-513,0 20-672,-20 0-1217,0 0-1794</inkml:trace>
  <inkml:trace contextRef="#ctx0" brushRef="#br0" timeOffset="106419.08">18620 8783 11659,'0'20'2626,"40"-1"-2049,-21-19 768,21 0 449,-20-19-737,19 19-321,1-20-544,-20 20-224,0-20-576,-20 20-321,0 0-1281,0 20-2691</inkml:trace>
  <inkml:trace contextRef="#ctx0" brushRef="#br0" timeOffset="107768.16">19930 8386 2850,'20'-41'5125,"-20"22"-4580,0-1 1472,0 20 514,0 0-737,-20 0-705,-1 0-545,-17 20-95,-3-1-321,1 22-64,21-2 96,-21 21-64,20-21-32,20 21-64,0 0 0,20-1 0,0 1-96,39-20-96,2-1-289,-2 1-319,20-20 287,0-20 449,1 0 96,-1-20 224,1-20 193,-20 1 223,-21-21 97,-19 1 128,0-2-128,-20 2-257,-20 0-95,-20-1-129,1 1-256,-1-1 32,-19 20-64,18 20-192,-18 20-257,19 0-576,20 20-608,0 0-1058,1 0-2722</inkml:trace>
  <inkml:trace contextRef="#ctx0" brushRef="#br0" timeOffset="108303.19">19970 8505 9769,'0'0'2818,"0"0"-2401,0 19 1248,0-19-95,0 20-545,-20 0-577,20 0-191,0 0-257,0-1 32,0 2 0,0-2-32,0-19 0,0 0-161,0 0-159,20 0 64,-20-19-257,19-2-287,-19 21-321,20-19-353,-20 19-384,20-20-416,0 20 993,0 0 1377,-1 0 1153,1 0 481,0 0-481,0 0-160,0 0-288,-1-20-545,21 20-256,-20 0 0,1 0-288,-1 0 32,-2-20 256,-18 20 32,0-20 224,0 20 545,0 0-65,0 0-319,-18 0-161,-2 20 128,20-20 33,0 20-161,0 0-192,0 0-96,0-1-160,20 2-385,-2-2-832,-18-19-2691</inkml:trace>
  <inkml:trace contextRef="#ctx0" brushRef="#br0" timeOffset="108677.21">20585 8803 14798,'0'19'256,"0"-19"-448,0 0 416,0 20 737,-20 0-513,20 0-128,0 0-63,0 0-161,20-1 160,-1-19 160,1 21-31,0-21-97,0 0-32,1 0 161,-3-21-33,2 2 129,-20-1 63,0 0-95,0 0-97,-38 0-128,17 0-160,-19 20-192,1 0-577,19 0-1152,20 0-2051,-20 0-10762</inkml:trace>
  <inkml:trace contextRef="#ctx0" brushRef="#br0" timeOffset="108973.23">20784 8842 15470,'-20'-20'833,"40"20"-929,-2 0 1473,3 20-640,-1-20-385,20 0-224,-21 20-96,1 0-32,-20 0 64,0 0-192,-20-1 128,1 2 160,19-21-31,-20 19 159,20 1-96,0-20-224,0 0 128,0 0 0,39 20-64,-19-20-64,0-20-416,20 20-353,-21 0-480,1-20-1506,0 20-9224</inkml:trace>
  <inkml:trace contextRef="#ctx0" brushRef="#br0" timeOffset="109587.26">20624 7868 7623,'-20'-19'2786,"20"19"-1665,0 19 1090,-19-19 223,19 20-673,0 20-639,0-20-546,0 19-288,0-18-63,0 18-193,0 1 0,19-20-160,1 0-289,0 0-223,0 0-482,1-20-799,-3 19-962,2-19-3491</inkml:trace>
  <inkml:trace contextRef="#ctx0" brushRef="#br0" timeOffset="109760.27">20802 7948 14253,'0'20'1249,"0"-20"-1089,0 19 961,0 2-192,0-1-512,21-1-321,-21 1-96,20 0-673,-20 0-160,20 0-480,-20-20-1025,0 20-2371</inkml:trace>
  <inkml:trace contextRef="#ctx0" brushRef="#br0" timeOffset="109976.29">21001 7829 13933,'20'20'993,"-20"-1"320,20 21 833,21 0-609,-21-20-416,-2 40-512,2-41-481,1 41-96,-21-20-320,0-20-577,-21 20-1249,1-1-1986,-18 1-10281</inkml:trace>
  <inkml:trace contextRef="#ctx0" brushRef="#br0" timeOffset="111779.39">16933 9578 12780,'0'0'2082,"0"0"-1570,18 0 705,-18-20 161,41 20-386,-1 0-319,-1 0-513,21 0-64,19 0 97,0-20-258,0 20 65,1-21-416,19 21-961,-19-19-1986,20-1-5990</inkml:trace>
  <inkml:trace contextRef="#ctx0" brushRef="#br0" timeOffset="112170.4">19909 9379 11530,'61'0'1410,"-22"0"-1602,21 0 352,-1 0 1377,0 19-127,22-19-866,-2 0-416,0-19-160,-19 19 0,-1 0-160,0-20-1538,-39 20-10217</inkml:trace>
  <inkml:trace contextRef="#ctx0" brushRef="#br0" timeOffset="114065.52">16813 9638 5733,'-40'0'1698,"20"0"-97,20 0 513,0 0 128,-20 0-288,20 0-769,20 0-640,0 0-257,0 0-64,39-21-128,-18 21 32,38 0-96,-19 0 32,39-19-96,-20 19 96,21-20 65,-1 0-1,0 20 32,-20-20-128,0-1-32,0 21 32,-38-19-128,-21 19-192,0-20-97,-40 20-191,-21 0 287,3 20 97,-23-20 224,-18 19 0,0 2 64,19-21-64,-20 20-64,1 0 64,20-20-32,-21 20-32,21-20 64,0 19-32,19-19 0,-1 0 32,3 21 32,18-21-64,20 0 65,0 0-65,20 0 0,0-21 64,-2 21 0,23 0-64,-1 0 0,19-19 0,0 19 0,21 0 0,-21 0 0,41-20 0,-21 20 0,-19 0 0,-1-20 0,-19 20 0,-1 0-289,-39 0 97,0 0-96,-20 0-577,1 0-1345,-41 0-2082</inkml:trace>
  <inkml:trace contextRef="#ctx0" brushRef="#br0" timeOffset="115104.58">19771 9478 13516,'-40'0'0,"40"0"-704,20 20 576,0-20 544,-1 0 0,21 0-416,19 0-288,2 0-32,-2-20 256,20 20 128,-19 0-64,19 0 32,0 0 256,-18-20 705,18 20 224,-20 0-480,1 0 32,-21 0-225,1 0-96,1 0-480,-23 0 417,-18 0-321,0 20 0,-18-20 96,-3 0-160,-39 0-192,-19 0-289,0 20-95,-20-20 224,20 0 127,-21-20 193,1 20 64,0 0 32,0-20 161,18 20 159,22 0-320,19 0 32,1 0-96,39 0-96,20 0 32,19 0 0,1 20-32,39-20-289,0 0-95,1 0 128,19-20 127,-19 20 97,20 0 128,-21 0 96,20 0 321,-20-19 288,-19 19-65,-1 0-159,0 0-193,-39-21-96,-20 21-416,-38 0-577,-23 21-640,-18-21-1314,-20 0-192,-20 19 1570,19-19 160,-19 0 832,20 20 3108,-1-20 961,42 0-2243,37 0-1153,21 0-640,41 0 352,18 0 160,20 0-32,20 0-512,20 0-929,21 0 1024,-21 0 642,19 0 704,-18 0-513,-21-20-448,-20 20-416,-39 0-5029</inkml:trace>
  <inkml:trace contextRef="#ctx0" brushRef="#br1" timeOffset="119442.83">3313 5405 4836,'0'0'705,"0"0"-705,0 0 0,0 0 96,0 0 32,-19 0 256,19 0-95,0 0 319,0 0 1122,0 0-33,19 0-447,-19 0-354,0 0-191,0 0-256,20 0-129,-20-21-64,20 21-128,1-19-64,-1 19-64,18-20 0,-17 1 96,-1-1 32,0-1 225,-1 21 63,1-19-31,0 19-65,-20-20 0,20 20-96,-20-20 33,20 20-129,-20-19-64,19 19-96,-19 0 0,20-21-128,-20 21-225,0 0-127,20 0 31,-20-20 1,0 20 31,0 0-159,0 0-673,0 0-929,-20 0-3844</inkml:trace>
  <inkml:trace contextRef="#ctx0" brushRef="#br1" timeOffset="119760.84">3552 5147 7879,'0'0'737,"0"0"-385,0 0 1217,20 0-63,-20 0-545,20-21-449,-1 21-416,-19 0-32,20-19 33,0 19 95,-20 0-64,20 0-32,-20 0 96,0 0 0,0 0 161,20 0-65,-20 19 0,0-19-64,0 0 1,19 21-33,-19-21-64,0 19-32,0 1 0,0 1-32,0-2-64,-19-19-288,19 20-545,0 0-1281,19-20-2338</inkml:trace>
  <inkml:trace contextRef="#ctx0" brushRef="#br1" timeOffset="120862.9">3849 4272 1377,'0'-20'1986,"0"0"-353,0 20 129,0 0-64,0 0-641,0 0-321,0 0-191,0 0-161,0 0-320,0 0 96,0 20 97,0-20 159,0 20 128,-20-1-63,20 2-97,0-2-160,-18 21 97,18-20-161,0 0-96,-20 0-64,20 0 32,0-20-32,0 20-128,0-20-321,0 19-415,0-19-1058,0 0-3043</inkml:trace>
  <inkml:trace contextRef="#ctx0" brushRef="#br1" timeOffset="121267.93">3691 4391 6534,'0'0'1185,"0"0"-929,0 0 993,0 20-128,0-20-160,0 0-192,0 0-353,0 20-95,19-20 319,-19 20 1,0-20-193,0 20 97,20-20-33,0 19-127,-20-19-161,20 0 0,1 0 96,-1 0 65,-20 0-33,18 0-128,2 0 97,-20 0-129,21 0 0,-21 0-160,20-19-32,-20 19-64,20 0 0,-20-20-160,19 20-257,-19 0-384,20 0-960,-20 0-2692</inkml:trace>
  <inkml:trace contextRef="#ctx0" brushRef="#br2" timeOffset="125934.2">4068 6458 64</inkml:trace>
  <inkml:trace contextRef="#ctx0" brushRef="#br2" timeOffset="126229.21">4068 6458 576,'0'-40'2979,"0"40"-289,0 0-512,0 0-832,0 0-225,0 0-128,0 0-32,0 0-97,0 0-191,0 0-160,0 0-193,0 0 96,0 20 33,0-20-129,0 20-128,20 0 0,-20 19-96,0-19 1,0 20 31,0-20 0,20 20-32,-20-21-64,0 2 32,0-2-128,19-19-32,-19 21-513,0-21-672,0 0-961,0 0-2723</inkml:trace>
  <inkml:trace contextRef="#ctx0" brushRef="#br2" timeOffset="126669.24">3949 6597 10281,'0'21'1922,"0"-21"-1762,0 0 225,0 0 736,0 0 160,0 0-320,0 0-673,0 0-224,20 0 64,-20-21 160,0 21-95,20-20-97,-20 20-96,20-20 0,-20 0-96,19 0 0,1 1-1,-20-1 33,20 0 32,-20 0 32,20 0 32,-20 0-32,0 20-32,20 0 32,-20 0 0,0 0-32,0 0 96,19 0 97,-19 0-65,20 0 32,0 20-64,-20-20-96,20 20-321,1-20-607,-3 20-1218,-18-20-2499</inkml:trace>
  <inkml:trace contextRef="#ctx0" brushRef="#br2" timeOffset="127384.28">3473 5564 1697,'-20'-20'1602,"20"20"-193,0 0 449,0 0 256,0 0-160,0 0-417,0 0-352,0 0-256,0 0-256,0 0-97,20 0 289,0 20-96,-20 0-385,39-20-288,-19 19-32,0 1 64,0 0-160,19-20-352,-19 20-353,-20-20-512,20 0-961,-20 0-1634,0 0-5220</inkml:trace>
  <inkml:trace contextRef="#ctx0" brushRef="#br2" timeOffset="127722.3">3631 5544 5957,'0'0'1474,"0"0"-129,0 0-641,0 0 129,0 20 769,20-20-673,-20 20-513,20-20-288,-20 19-32,20-19-32,-20 20 0,19 0 65,-19-20-33,20 20 0,0-20 32,-20 21-64,0-21 0,20 19 192,-20-19 417,-20 0 192,20 0-257,-20 20-255,0-20 63,1 0-160,-1 19 64,0-19-255,0 20-97,-19 1-257,19-1-992,0-1-3075</inkml:trace>
  <inkml:trace contextRef="#ctx0" brushRef="#br0" timeOffset="150442.6">5696 13333 8872,'0'0'2274,"0"0"-1249,0 0 1025,0-20-288,0 20-577,0-19-288,-20 19-257,20-21-287,-20 1 127,1 20-352,-1-19-160,0 19-64,0 0-288,-19 19 63,19 1-159,-21 1 416,3 18-321,17 0 546,1 21-193,0-20 0,20 20 32,-20-20 96,20-1-160,20 1 64,-20-20 0,20 0 64,0 0 128,1-1 32,17-19-64,-17 0-128,-1 0 128,0-19-160,-2-1 32,-18-20 32,21 20-96,-21-19 64,20-1-64,-20 0-64,0-19 96,0 19-64,0 20 128,0-20 0,0 20-32,0 20 65,0 0 159,0 20 32,0-1-96,0 22-64,20-22-32,-20 41-32,20-40-31,-1 20 31,21 0-32,-20-21-64,0 1-32,19-20-193,-19 20-319,20-20-353,-21 0-897,-19 0-1953</inkml:trace>
  <inkml:trace contextRef="#ctx0" brushRef="#br0" timeOffset="150896.63">5874 12936 7975,'0'-20'1281,"0"-1"-960,0 21 639,0-19 386,-20 19-33,20-20-448,0 20-289,0 0 1,-19 0-161,19 0-288,0 0 353,0 20-1,0-1-95,0 2-65,19 19-224,-19-20 64,0 19-160,0-19 32,20 0-32,-20 20-320,20-20-481,1-20-544,-21 19-641,20-19-2018</inkml:trace>
  <inkml:trace contextRef="#ctx0" brushRef="#br0" timeOffset="151193.64">5973 12916 6245,'21'-21'1314,"-21"21"800,20-19 224,0 19-865,-1 0-512,-19 0-384,20 19-385,-20 2 32,20-1-64,-20 0-96,0 0 161,0-1 63,0 1 128,0 0 129,-20 0-1,0-20-223,20 20-193,0-20-96,0 0 32,20 0-96,0 0-641,0 0-416,0 0-320,-1 0-1186,1 0-5060</inkml:trace>
  <inkml:trace contextRef="#ctx0" brushRef="#br0" timeOffset="151466.66">6212 12837 9673,'0'0'736,"0"0"-575,0 0 1888,0 0-223,20 19-705,1-19-640,-3 20-289,2-1 128,0 2-96,1-1-128,-1 0-63,-20 19-162,18-19-447,-18 20-833,0-20-1730,-18 0-5253</inkml:trace>
  <inkml:trace contextRef="#ctx0" brushRef="#br0" timeOffset="151929.68">6311 13611 5701,'21'20'7975,"-21"-20"-7430,0 20 224,0 0 1120,-21 0-864,21 0-704,0 19-225,0-18-96,21-2-128,-21 1-449,20 0-736,-2-1-1890,-18-19-9449</inkml:trace>
  <inkml:trace contextRef="#ctx0" brushRef="#br0" timeOffset="152808.74">7105 13313 14157,'-20'0'1377,"1"20"-864,19-20 480,0 0-64,0 0 63,0 0-191,0 0-480,39 20-257,-19-20-96,1 19-193,17-19-575,3 21-962,-1-21-1922,-22 0-9576</inkml:trace>
  <inkml:trace contextRef="#ctx0" brushRef="#br0" timeOffset="152959.74">7146 13453 16335,'-21'39'384,"21"-19"-95,0 0 639,21-20-255,17 0-192,3 0-674,-1 0-800,-22 0-1313,23 0-4132</inkml:trace>
  <inkml:trace contextRef="#ctx0" brushRef="#br0" timeOffset="153616.78">8059 13393 10281,'20'0'2274,"-20"-21"-1633,-20 21 1121,20-19-545,-20 19-641,-21 0-415,23 0-194,-23 0-159,1 0 128,1 40 64,-1-20 0,0 20 32,21-1 96,-1 21-96,20-20-32,0-21 64,0 21-31,39-20 223,-19 0 32,20-20-128,19 0 160,-19-20-31,1 0-225,-23 0 192,2 0-64,1 1 32,-21-21 33,0 20-1,0 0-96,0-20-32,-21 21 225,21 19 63,-20 0-96,20 0-192,0 0 0,0 39 65,20-19-321,1 0 63,-1 0-255,18 0-352,3 0-353,-1-20-481,-1 19-864,-19-19-2915</inkml:trace>
  <inkml:trace contextRef="#ctx0" brushRef="#br0" timeOffset="153926.79">8277 12876 12299,'0'0'961,"0"0"-993,0 0 384,0-20 1410,0 20-417,0 0-864,0 0-129,0 0 353,0 20-129,0-1-159,0 22-481,0-21 320,0 19-224,0 1-128,0-20-192,19 20-33,-19-20-63,20-20-385,0 0-896,0 0-2115,-20 0-7623</inkml:trace>
  <inkml:trace contextRef="#ctx0" brushRef="#br0" timeOffset="154193.81">8415 12895 11883,'20'0'736,"1"0"33,-1 0 608,-2 0-416,-18 0-512,20 0-289,-20 21-64,0-1 224,0 0 129,0 19 31,0-19 1,0-20-65,-20 20-96,20 0-95,0-20-129,0 0-96,0 0 0,0 20-64,0-20-193,20 0-511,1 0-482,19 0-960,-21 0-1377,1 0-4485</inkml:trace>
  <inkml:trace contextRef="#ctx0" brushRef="#br0" timeOffset="154417.81">8654 12817 11370,'0'-21'2306,"0"1"-2177,-20 20 992,20 20 576,20-20-640,0 21-288,-20-1 32,39-1-161,-19 20-223,0-18-289,0 19-64,1-1-160,-3 1-224,-18 0-417,0 0-32,0-1-192,-18-19-929,-3 0-3299</inkml:trace>
  <inkml:trace contextRef="#ctx0" brushRef="#br0" timeOffset="155563.87">8514 13552 11242,'0'20'1377,"-20"-20"97,20 0 512,0 0-353,0 0-672,20 0-288,1 0-225,-1 0 129,0 0-353,19 20-160,-19-20-64,0 19-128,0-19-224,-20 20-97,0 0 161,0 20 288,-40-20 64,20 19-128,-19 1 256,19-20 0,0 0-160,20-1 0,0 2-32,0-21 32,20 20-320,0-20-833,19 0-993,1-20-2274</inkml:trace>
  <inkml:trace contextRef="#ctx0" brushRef="#br0" timeOffset="157375">5538 14069 7078,'-20'19'545,"0"-19"-321,-1 0 705,1 20 352,2-20 64,-3 0-128,1 0-224,0 0-160,0 0 64,20 0 64,0 0-192,-20 0-545,20 0-96,20 0-64,-20 0 128,20-20-192,0 20 32,21 0 64,-23 0 0,23 0-160,-1 0 64,-1-19 0,21 19-128,-21 0 0,1 0 96,-1 0 0,21 0 64,-1 0-32,20 0 0,-18-20 0,18 20 0,0 0-32,20-20 64,0 20-64,-18-20 64,18 20-64,-20-20 32,20 20-64,-19 0 64,-1 0-32,20 0 64,-19 0-32,0 0 0,-1 0-32,20 0 32,-20 0 32,20 0-64,-20 0 0,2 0 32,-2 0 0,0 0 64,20 0-96,-20 20 64,2-20-64,-2 0 32,0 0 32,0 0-32,0 0 32,-18 0-32,18 0-32,-20 0 32,1 20-256,-1-20 480,1 0-192,-1 0-32,2 0 32,-2 0-96,0-20 64,-19 20-32,19 0 0,-19 0-192,-20 0-193,0 0-191,-1 0-513,-19 0-1506,0-20-8455</inkml:trace>
  <inkml:trace contextRef="#ctx0" brushRef="#br0" timeOffset="160360.17">5022 13333 10634,'38'0'1441,"-38"0"-993,20 0 161,-20 0 352,21 0 0,-21 0-128,0 0 63,0 0-223,0 0-160,0 0-97,-21 0-128,21-20-192,-20 20-32,0 0-32,2-19-32,-3 19 193,-19-21-225,-19 21 96,19-20 32,-39 1-64,0 19 96,0-20-224,-2 0 64,-18 0-417,-21 0 385,21-19-160,-19 19 160,-21 0 32,19 0 32,-19-20 64,-19 20 0,18 1-128,-18-21 160,19 20-64,-20-20-224,20 1-321,1-2 97,-2 2 128,1 19 160,1-20-161,19 0 65,-1 21 288,1-1-64,-1 0 0,-18 0 160,39 20-32,-20-20-31,40 20-65,0-19-32,18 19 128,2 0-64,-1 0 0,21 0 64,-1 0-64,0 0 32,21 0-32,-21 19 32,19-19-96,1 0-32,20 0-32,-18 20 160,18-20 193,0 0 63,0-20 96,0 20 1,-20-19-449,20 19 96,0-40-64,-21 20 0,21-21-64,0-18 0,-20 19 32,20-39 0,-20 0-256,20-1 63,0-19 33,0-1 288,0 1-224,20-20 0,-20 20 0,20-40 192,-20 19-192,0-18 0,0-22-128,0 21-481,0-20-160,0 0 0,0 20-127,0-20 31,0 1 288,0 18 225,0-19 223,0 20 161,0 0 96,0-1 32,0 21 65,0-20 127,0 20-256,0-20 0,0 20 0,0 19 0,0-19 64,0 20-128,0-1 96,0 1 0,0 39 96,0-19 32,0 19 289,0 21 63,21-1-288,-1 0-128,-2 20 96,2-20-63,21 1 63,18 19 224,1 0 1,-1-20-33,20 21-32,2-1-31,37 0-161,-19 20-32,20-20-128,21 20 0,18 0 0,22 0-32,-22 0-64,-39 0-161,1 20 193,-21-20 32,-40 0-128,20 20-192,-39-20 0,19 0 63,-19 0 97,1 0-32,-3 20 0,23-20-97,-22 0-31,21-20 224,-1 20 96,0-20 32,1 20 32,19-20-32,-38 20 96,18 0-32,-19 0-32,-1 0 0,1 0 96,-20 0 385,-1-20 159,1 20-127,0 0-257,-20-21-96,20 21 97,-20 0 31,20-19-384,-20 19 352,19 0-352,-19 0 64,20 0-96,-20 0-449,0 0-223,20 0-353,-20 0-513,0 0-1377,0 0-6790</inkml:trace>
  <inkml:trace contextRef="#ctx0" brushRef="#br0" timeOffset="160706.19">3394 7471 14733,'18'0'513,"2"0"-705,21 0 192,-2 20 96,1-20 480,19 19 161,1 1-449,19 1-288,-18-2 32,-2 2 64,0-21-31,-19 19 31,0 0 32,-1-19 192,-19 0 96,0 21-191,-20-21 31,-20 20 96,0 0-128,-19 20-63,-21-21-65,1 21 32,-2 0-32,-18-1 96,39-19 160,-19 20-63,19-20-257,21 0-64,-21-1-705,20 22-2466,20-22-10218</inkml:trace>
  <inkml:trace contextRef="#ctx0" brushRef="#br0" timeOffset="182509.43">6192 3854 1313,'20'-19'1441,"-20"19"-352,20 0-576,-20 0-257,0 0-160,0 0 64,21 0 417,-21 0 320,0 0 160,0 0 0,0 0-353,-21 0-255,21 0-65,0 0-160,-20 0 32,20 0-95,-20 0-1,0 0-32,0 0-96,-19 0 0,-1 0 0,-19 0-96,-2 0-128,-18 19-33,20-19 193,-20 0-224,-1 0 96,21 0 128,-20 21-32,18-21-96,2 0 96,-1 0 0,21 0 64,-1 0 32,20 19-96,1-19-129,-1 0-607,20 20 63,0-20 225,0 0 127,0 20 321,0-20 224,20 0-64,-1 20-32,-19 0-128,0-20 32,20 39 64,-20-19 32,0 20-32,0 0 0,0 19 129,0 1-97,0-1 96,0 2-128,20 18-32,-20 0-64,0 20-128,20-19 96,-20 20 96,0-1 192,20 0 544,-20 21 1058,0-1-513,19 20 33,1 20-354,-20 1-159,20-2-64,-20 1 64,20 0-193,0-20-287,1-20-129,-3 0-96,2-19 32,1-1 32,-1 1-192,-20-21 0,20 0-64,-20 1-64,0-21-32,0 21-385,0-40-928,-20-1-1955</inkml:trace>
  <inkml:trace contextRef="#ctx0" brushRef="#br0" timeOffset="183431.49">6253 3934 8776,'-21'-40'-288,"21"40"512,0-19-192,0-2 64,0 21 577,0 0 608,21-19-32,-21 19-673,18 0 129,-18 19 96,20-19-353,21 0-159,-3 0-193,3 21-96,-1-21 0,-1 0-32,1 19-161,-1-19-159,-19 20-160,20 20-65,-20 0 1,-1-1 287,-19 21 225,20 19 0,-20 1 64,20-1 0,-20 21 0,0-1-32,0-20 32,20 20-32,-20-18 32,0 18 0,0-19 32,0-1 128,0 21 64,0-1 769,-20 0 128,20 20-832,-20 1-129,20-1 192,-20 0-288,20-20-64,0 20 577,-19-19-33,19-1-512,0 21 64,0-21 1,0 20-1,0 0 320,-20-19 32,20 19-95,0 0-129,0-20-64,0-19-160,-20-21 0,20 1 0,-20-20-32,0-1-32,20 1-64,-19-20-64,19 0 32,-20-20-65,0 19 65,0-19 64,20 0 96,-20 0-64,1 0-128,-1 0-160,-20 0 159,19 0 193,-17 0 0,-3 20-64,3-20 96,-23 0-32,2 0 0,-1 0 0,1 0 32,-2 21 32,23-21-64,-3 19 0,2-19 0,19 21-128,0-21-256,0 0-865,20 0-2403</inkml:trace>
  <inkml:trace contextRef="#ctx0" brushRef="#br0" timeOffset="183649.5">5894 6955 12299,'0'-20'609,"0"20"-1026,0 0-768,21 0-1153,-21 0-1762</inkml:trace>
  <inkml:trace contextRef="#ctx0" brushRef="#br0" timeOffset="183780.51">5994 7054 5349,'0'20'2242,"0"-20"-2274,0 19-1922,0-19-2979</inkml:trace>
  <inkml:trace contextRef="#ctx0" brushRef="#br0" timeOffset="183906.51">6034 7154 9801,'0'39'480,"0"-19"-928,0-20-2243,0 20-1697</inkml:trace>
  <inkml:trace contextRef="#ctx0" brushRef="#br0" timeOffset="184010.52">6113 7253 8391,'20'0'481</inkml:trace>
  <inkml:trace contextRef="#ctx0" brushRef="#br0" timeOffset="196788.25">9130 4987 3651,'0'0'10025,"0"0"-9832,0 20-225,0-20 512,20 20 33,-20 0 159,20 0 129,0 20-192,-1-21-385,1 21-96,0 1-128,0-2 96,-20 0-128,21 2 32,-21-22-32,0 1-64,0-1-128,0-19-353,0 21-576,0-21-1153,0 0-1858</inkml:trace>
  <inkml:trace contextRef="#ctx0" brushRef="#br0" timeOffset="197206.27">8992 5384 5893,'0'0'5285,"-20"0"-5029,20 0-96,0 0 257,0 0 672,0 0 64,0 0-576,20 0-417,-20-19 0,0 19 32,0-20-96,0 1-96,0-1-96,-20-20 96,20 0 0,0 0 32,0 1 32,0-1-32,0 0-32,20 20-32,-20-20 96,0 20 160,0 1 225,0-1-353,0 0 512,0 20-415,19-20 63,-19 20-128,0 0-128,20 20 96,0-20-32,0 20 64,19-20-128,1 20 192,0-20-448,-1 0 96,22 0-384,-23 0-513,-17 0-1025,-1 0-3492</inkml:trace>
  <inkml:trace contextRef="#ctx0" brushRef="#br0" timeOffset="199376.4">6192 5623 1121,'-20'0'2594,"0"-20"-192,20 20-288,-19 0-416,19 0-705,0 0-288,-20-19-65,20 19 33,0 0-161,-20-20-127,20 20-33,-20-20-64,0 20-96,-19-20 1,-2 20-193,-17 0 0,-3 0-32,2 0 0,0 20 64,-1 0-64,1 19-1,-2-19 1,23 20-32,-23 0-96,22-1 96,-1 2 96,0 18-64,21 1 32,-1-1-32,0 1 32,0 19 0,20 0-32,0-19 32,20 20 0,20-1 0,-1-19-32,21-1 32,-1-19 0,2 21 32,18-23 0,0 2 64,0-19 64,20-21-128,-20 0 0,2 0 0,-2-21-64,0-19-160,0 2 96,-18-23 64,-23 2 96,3-21 160,-21 0 97,0-19-129,-20 0-32,-20-1-32,-20 1 289,1 19 640,-42 2-97,22 18-319,-40 0 0,20 20-225,-2 1-256,22 19-320,0 20-609,19 0-1601,0 20-2915</inkml:trace>
  <inkml:trace contextRef="#ctx0" brushRef="#br0" timeOffset="201267.51">6093 4132 1473,'-59'0'5253,"19"-19"-4100,19-1 32,-17 20-96,-3-20-160,1 20 416,1-19-160,-1 19-960,1 0-257,-21 19-32,21 21 31,-21 0 33,21-1-32,-1 21 32,-19 19-32,18 1 32,21 19 64,0 0 65,20 0-97,0 1-32,20-20-64,20 0-129,-1-1-255,22-19 32,18-20 287,0-21 322,20-19 191,0 0 32,0-40-63,21 1-33,-21-41 64,20 1-63,-39 0-385,-20-41 576,-21 21-256,-19-1-160,0-19-160,-40-1-128,-20 21 288,-19 20 833,0 20-32,-40 18-256,-2 22-449,22-1-288,-21 20-385,21 20-1184,0 19-3620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2-12T05:55:02.2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4-12-12T05:55:12.240"/>
    </inkml:context>
  </inkml:definitions>
  <inkml:trace contextRef="#ctx0" brushRef="#br0">3116 8436 578 0,'-2'-4'225'0,"2"-1"-182"0,-2 1-44 16,1 6-207-16</inkml:trace>
  <inkml:trace contextRef="#ctx0" brushRef="#br0" timeOffset="4617.72">765 6332 679 0,'0'-2'321'16,"-2"-1"-158"-16,0 0-4 15,2 3-16-15,0 0-20 16,0-1-1-16,0 0-27 16,0 0-14-16,0 1-15 15,0 0-9-15,0-1-22 0,0 1-9 16,-1 0-16-16,0 0-7 16,-1 6-4-16,-3 15-2 15,-3 30 2-15,4-20 1 16,3 3 0-16,-6 0 0 15,2-1 1-15,2-3 0 16,-3-2-17-16,4-3-18 0,1-6-40 16,-1 0-29-1,1-10-25-15,1-4-29 16,0-8-193-16</inkml:trace>
  <inkml:trace contextRef="#ctx0" brushRef="#br0" timeOffset="5066.52">797 6239 605 0,'-3'-3'287'0,"1"-4"-117"16,-1 4-8-16,3 2-58 16,-1 0-17-16,1 0-32 15,0 1-22-15,0 0-10 16,0 0 4-16,3 0 6 15,12-1 2-15,25 0-8 16,-20 2-8-16,5 4-9 0,-3 0-4 16,3 5-2-16,-1 0-1 15,-1 2-1-15,-1 4 1 16,-2 5-1-16,-1 0-1 16,-8 7 1-16,-2-2 0 15,-5 2 0-15,-4 1 1 16,-10 1 0-16,-2 1 1 0,-13-4 0 15,-6 3 1-15,-6-4 2 16,-4 0-1-16,-1-1 19 16,-3 1 3-16,2-3 0 15,3-2 1-15,2-2-17 16,0-6-4-16,1-3-2 16,0-4-1-16,2-3-1 15,3-3 0-15,11-7-6 16,4 1-33-16,10 0-173 15,7-1-239-15</inkml:trace>
  <inkml:trace contextRef="#ctx0" brushRef="#br0" timeOffset="5966.95">1422 6431 715 0,'4'-2'302'0,"0"-2"-189"0,0 0-27 16,0 2 11-16,-4-3-5 16,0 4 12-16,-5-3-1 15,-2-1-18-15,-5 3-14 16,-2-2-11-16,-3 0-30 16,-2 2-8-16,-2 2-12 15,-2 2-1-15,0 6-4 16,-1 0-1-16,-1 3-2 15,1 5-2-15,1 4 0 16,1 4-1-16,9 1 0 16,-3-4-1-16,10-3 0 15,3-3-1-15,8-4-1 16,4-4-1-16,7-6 3 16,3-4 1-16,8-10 2 15,3-5 0-15,7-5 0 0,2 0-1 16,-4-1 1-16,-2-1 0 15,-8 10 0-15,-9 0-1 16,-9 11-3-16,-3 4-1 16,-6 2-1-16,1 8 1 15,-4 5 2-15,-2 1 2 0,-1 5-1 16,1-1 1 0,0-3-1-16,3 2 0 0,0-2-3 15,3-2-13-15,2-4-21 16,3-2-10-16,5-7 1 15,1-2 13-15,5-7 22 16,3-6 12-16,8-9 2 16,5-5 1-16,8-13 3 15,2-5 8-15,3-6 8 16,-1-2 1-16,-4 1-1 16,-2 2-4-16,-8 4 11 15,-9 0 6-15,-8 9 9 16,-4 3 1-16,-7 9-6 15,4 8 3-15,-5 9 7 16,-1 3-5-16,-3 8-15 16,-5 3-14-16,-5 9-16 15,2 7-2-15,-8 6 2 16,5 7 0-16,-2 3 1 16,0 3 0-16,2 7 0 15,0 0 0-15,5 2 1 0,0-5-1 16,3-4-10-16,1-4-16 15,0-5-44-15,4-1-30 16,-1-8-133-16,1-1-104 16</inkml:trace>
  <inkml:trace contextRef="#ctx0" brushRef="#br0" timeOffset="6500.14">1615 6507 365 0,'1'0'178'0,"4"-1"-28"0,2-2-93 0,4 2 41 15,3-1 11-15,7-1 28 16,3 0 2-16,11-5-28 16,2-3-11-16,-1-6-22 15,2-2-17-15,-7-3-24 16,-1 1-7-16,-4 4 5 15,-5-1 3-15,-5 4 9 16,-4-1 3-16,-8 5-6 16,-3 3 0-16,-3 7-13 15,-8 2-5-15,-6 6-18 16,-5 4-8-16,-4 7-1 0,1 4 0 16,-1 5 1-16,5 3-1 15,-3-3 1-15,2-1 0 16,9-2-1-16,-2-5 0 15,10-7 0-15,3-4-1 16,5-7 2-16,4-4 1 16,9-7 2-16,3-5 0 0,5-6-3 15,5-7 0-15,0 0-1 16,-3 1 1-16,-1 4 0 16,-6 7-1-16,-10 7-3 15,-1 3-4-15,-6 9-3 16,0 6 1-16,-3 9 3 15,-3 4 4-15,-3 4 1 16,-1-2 0-16,2 0-13 16,4-1-14-16,3-7-50 15,4-1-22-15,5-6-44 16,5-1-76-16</inkml:trace>
  <inkml:trace contextRef="#ctx0" brushRef="#br0" timeOffset="7602.91">2444 6194 996 0,'6'-9'383'0,"7"-12"-291"0,-1-1 0 0,-3 6-35 15,-2 0-1-15,-4 4 23 16,-2 3 0-16,-2 2 2 16,-5 2-3-16,-1 4-31 15,-4-2-15-15,-2 5-22 16,0 4-8-16,-6 2-4 15,2 7-1-15,-1 5 0 16,0 5 1-16,5 2 0 16,2 0 0-16,5 2 0 15,6 1 1-15,4-3-1 16,5 0 1-16,3-1 1 16,1-2 0-16,3-2 0 15,-1 0 0-15,-3-2 0 16,0 4 0-16,-4 2 0 0,-5-1-1 15,-5-5 0-15,-6-2 0 16,-7-6 1-16,-5 0 1 16,-5 1 0-16,-4-2 1 15,-4-1 0-15,2-2-1 16,3-4 1-16,5-1 0 16,9-2 0-16,3-1 0 15,5 0 0-15,4-2-2 16,2-4-4-16,2-1-2 15,13-4 1-15,6-3 1 0,11-2 1 16,5-1 0-16,2-4 2 16,3-2 0-16,1 0 1 15,1 3 0-15,-4-7 0 16,-6 2 1-16,-1 5-1 16,-9-3 1-16,-6 6 1 15,-4 1 1-15,-9 6 0 16,-2 1 1-16,-6 7-4 15,-2 2-2-15,-7 5-3 16,-3 5 0-16,-3 4 2 16,-1 2 0-16,1 2 1 15,2-2 0-15,0 3 1 16,2-1-1-16,2 1 0 16,0 0-1-16,8 1 0 0,0-2 1 15,7-5-15-15,2 0-2 16,9-8 1-16,2-2 0 15,7-4 16-15,5-4 2 16,8-5 0-16,0-6 1 16,6-6 0-16,1-8 1 15,3-2 3-15,0-4-1 16,-2-10 12-16,-9-1 1 0,-7-4 0 16,-8 0-1-16,-4 3 2 15,-3 6 4-15,-8 3 7 16,-1 4 6-16,-7 9-7 15,0 7-2-15,-3 11-10 16,0 4-8-16,1 14-10 16,-7 4-3-16,-2 15-1 15,-2 5 2-15,-2 8 3 16,0 5 1-16,-2 6 0 16,4 4 0-16,4-2 0 15,2-4 0-15,7-6 0 16,-1-5 0-16,4-7 0 15,1-2-8-15,3-9-21 16,0-4-13-16,2-2-37 16,0-5-17-16,2-4-71 15,-1 0-83-15</inkml:trace>
  <inkml:trace contextRef="#ctx0" brushRef="#br0" timeOffset="7950.01">2763 6334 868 0,'-1'-1'356'0,"2"-2"-251"16,2 1-2-16,-3 2-32 16,0-1-11-16,16-1 20 15,29-30 0-15,-16 19 1 16,5 1-1-16,4-3-14 16,2-2-19-16,4 3-30 15,1-1-7-15,-5 3-6 16,-4 4-1-16,-11 3-1 15,-7 4-1-15,-9 1-26 16,-6 1-40-16,-6 4-149 16</inkml:trace>
  <inkml:trace contextRef="#ctx1" brushRef="#br0">4111 10532 0,'0'0'0,"0"0"15,0 0 1,0 0-1,0 0 1,0 0 0,-26 4-1,17-2 1,1 0 0,-1-2-1,5 0 1,-1 0-1,1 0 1,0 0 0,4 0-1,-5 0 1,5 0 0,0 0-1</inkml:trace>
  <inkml:trace contextRef="#ctx1" brushRef="#br0" timeOffset="2017.06">3761 10448 0,'0'0'0,"0"0"16,0 0-1,0 0 1,30 4 0,-17 0-1,0 0 1,4 3-1,0 2 1,5 1 0,4-1-1,-4-2 1,-5-3 0,-4 2-1,-4 1 1,8-1-1,0 1 1,-4-3 0,0 0-1,0 1 1,-4-1 0,-1-2-1,1 0 1,-5 3-1,5-3-15,-5 0 16,1 0 0,-1 0-1,5 1 1,-5-1 0,5 2-1,-1 0 1</inkml:trace>
  <inkml:trace contextRef="#ctx0" brushRef="#br0" timeOffset="12419.14">3250 6413 769 0,'0'0'307'0,"-1"-1"-206"0,0 1-60 16,1-1-22-16,0 1-2 15,0 0 16-15,0 0 14 16,0 0 12-16,0 0 10 15,0 0-9-15,0 0 4 16,0-1-11-16,0 0-20 16,8-3-10-16,37-9-18 15,-21 7-2-15,2 1-1 16,-2-1-1-16,-3 3 0 16,0 3-1-16,-4 0 6 15,-4 0-24-15,-5 2-84 16,-3 3-61-16</inkml:trace>
  <inkml:trace contextRef="#ctx0" brushRef="#br0" timeOffset="12667.33">3139 6612 664 0,'-1'1'281'0,"2"2"-154"15,2-3-32 1,-3-1-5-16,0 1 0 0,13-3-1 16,26-6 1-16,-16 3-28 15,2-1-13-15,-5 0-21 16,6-1-9-16,1 1-13 16,-1-2-3-16,4 1-40 15,-4 1-55-15,-2-2-168 16</inkml:trace>
  <inkml:trace contextRef="#ctx0" brushRef="#br0" timeOffset="13585.58">3976 5929 791 0,'7'-6'313'0,"3"-8"-216"16,-1 1-37-16,-5 2-28 16,-4 0-6-16,-4 4 5 15,3 0-2-15,-5 3-10 16,-1 3-4-16,-1 2 1 15,-4 2 3-15,-4 3 7 16,-1 1-1-16,-5 3-8 16,-1 2-7-16,1 5-7 15,0-3-1-15,3 5-1 16,3-3 0-16,6 0 3 16,4 1 3-16,5-6 3 15,2 4 2-15,5-7 3 0,4-1 0 16,6-1 1-16,1 1 1 15,4-2-3-15,2 0 0 16,2-1-3-16,0 1-1 16,-3-1-3-16,-4 0-1 15,-3 2-4-15,-5-1-1 0,-3 5-1 16,-2 1 1-16,-9 1 4 16,0 3 2-16,-6 3 1 15,-4 0 0-15,-1 3-2 16,1 1-1-16,-2-2-2 15,4 2-1-15,2 1 0 16,-1-4-1-16,6 0 0 16,4-3 0-16,2-3 1 15,4-1 1-15,3-6 11 16,6-1 5-16,4-3 6 16,1-1-1-16,-1 0-8 15,-6-1-7-15,1 1-6 16,0 1-2-16,1 7-1 15,-3 0 0-15,-3 5 1 16,-1 5 1-16,-3 4 1 16,0 4 1-16,-3 3 1 15,-4 1 1-15,1 5 5 16,-2 1-1-16,4 6 1 0,2 1-1 16,-1-4-6-16,1 1 1 15,-2-8-1-15,0-1-1 16,0-3 1-16,0 2 0 15,-1-5-1-15,-1-1 2 16,-1-5-57-16,-2-1-67 0,2-6-270 16</inkml:trace>
  <inkml:trace contextRef="#ctx0" brushRef="#br0" timeOffset="14533.59">4409 6488 1062 0,'-2'-2'426'0,"-3"-5"-304"0,3 3-29 15,3-2-66-15,2 2-18 16,0-2-8-16,-1 0 0 0,0-1-1 16,1 2 1-16,6 3 4 15,0-4 3-15,5 4 2 16,3-2 0-16,1 0-4 16,0 0-3-16,-2 1-2 15,1 1 1-15,-1 2-2 16,0 3 0-16,-2 2 0 15,-2 1-2-15,-6 1 0 16,0 3 2-16,-6 6 0 16,-1 0 2-16,-5 4 1 15,-3 0-1-15,-6 0 1 16,0 0 0-16,-5 2-2 16,0 2 1-16,0 0 0 15,0 0 0-15,4-6 0 16,2 0-1-16,3-7 1 15,0-4 2-15,6-7 6 0,4 0 0 16,6-7 0 0,4-5-1-16,9-5-6 0,4-6-2 15,6-4 0-15,4-1 0 16,5-1 0-16,1-2 0 16,-3 1 0-16,0 0 0 15,-5 3 0-15,-2 6 0 16,-8 1-1-16,-1 8 0 0,-10 2 1 15,-5 1-1 1,-2 8 0-16,-2-2-2 0,-4 6-1 16,3-3 0-16,0 0 2 15,-6 8-1-15,-27 35 2 16,19-21 0-16,1 3-1 16,5 5 1-16,-3-6 0 15,6 1-1-15,5-2 1 16,0-1-1-16,6-1 1 15,3-4 1-15,2-6 4 16,7-1 3-16,3-9 4 16,5-1 0-16,8-6-2 15,1-3-3-15,2-3-4 16,-2-2 0-16,-5 0-7 16,-6-1-24-16,-4-1-145 0,-6 0-300 15</inkml:trace>
  <inkml:trace contextRef="#ctx0" brushRef="#br0" timeOffset="15201.07">5041 6029 512 0,'0'0'282'0,"-2"-2"-91"15,3 1-4-15,-2 0-6 16,0 0-43-16,0 1-21 16,1 0-46-16,0 0-24 0,0 0-30 15,-1 0-8-15,0 0-8 16,-6 8 0-16,-25 32 1 15,18-21 1-15,-1 0 1 16,-2 1 0-16,4 0-1 16,1 0 0-16,5 3-1 15,2-4-1-15,6 3 0 16,3-1 0-16,7-1 2 16,2-1 0-16,4-3 2 15,1 0 0-15,1-5-39 16,4-4-41-16,0-9-80 15,-2-5-49-15,5-6-92 16,-1-2-70-16</inkml:trace>
  <inkml:trace contextRef="#ctx0" brushRef="#br0" timeOffset="15449.85">5233 6136 659 0,'0'0'339'0,"0"-2"-119"15,0 2-82-15,-1-1-16 16,0 0-22-16,0 0 0 16,0 0-6-16,1 1-12 0,-1-1-29 15,0 0-13-15,0 0-24 16,0 1-9-16,0 0-7 16,0 0 0-16,1 11 0 15,0 27 1-15,1-18 0 16,0 3 0-16,0 3-6 15,-1 2-25-15,-3-2-100 16,0-3-83-16</inkml:trace>
  <inkml:trace contextRef="#ctx0" brushRef="#br0" timeOffset="15632.84">5313 5941 1096 0,'-1'-1'409'0,"1"2"-282"15,-4 1-140-15,3-2-56 16,0 0-169-16</inkml:trace>
  <inkml:trace contextRef="#ctx0" brushRef="#br0" timeOffset="16019.01">5488 6008 1401 0,'-1'-3'480'16,"4"3"-445"-16,-4-3-33 16,1 3-2-16,0 0-4 15,0 0-1-15,0 0 0 16,0 0 3-16,2 6 1 16,1 4 1-16,17 23 2 15,-9-18 1-15,4 1 0 16,1 2 0-16,2 1-1 15,-3-2 0-15,0 2 0 16,-1-3-1-16,-6-3 0 0,-1 1-1 16,-5-1 1-16,-3 1 1 15,-6 2 1-15,-4 0 1 16,-6 3 1-16,-6 1-5 16,-3 4-65-16,-2 1-70 15</inkml:trace>
  <inkml:trace contextRef="#ctx0" brushRef="#br0" timeOffset="16753.12">5467 6630 528 0,'4'-2'235'0,"0"-1"-127"0,2 0-29 0,-5 0 3 15,2 2 8-15,0 0 13 16,-3 1 21-16,0-1-12 16,0 0-16-16,0 1-13 15,0-1-38-15,0 0-13 16,0 0-11-16,0 0-5 16,0 0-2-16,0 0-1 15,0 1-3-15,0-1 0 0,0 1 0 16,0 0-2-16,0 0-4 15,-1 0-1-15,0 0-1 16,-1 3-1-16,2-1 0 16,-1-2 0-16,0 0 2 15,0 0 1-15,0 0 1 16,1 0-1-16,0 0-1 16,0 0-1-16,4 2-2 15,-1-2 0-15,-1 0 0 16,-2 0 0-16,0 0-1 15,0 0 1-15,0 0 0 16,0 0 0-16,0 0 0 16,0 0 2-16,0 0 3 15,0 0 2-15,0 0 0 16,0 0 1-16,0 0-5 16,6-2-1-16,3-2-2 0,24-10 0 15,-24 10-1-15,-3 4 0 16,-1 1 0-1,-2 3 0-15,-2 5 1 0,0 3 1 16,-5 2 1-16,-1 3 1 16,-6 2 0-16,-2 1-1 15,-6 4 1-15,0-2-3 16,-8 3-63-16,-2-2-72 0</inkml:trace>
  <inkml:trace contextRef="#ctx0" brushRef="#br0" timeOffset="17883.4">6122 6225 177 0,'1'-5'99'0,"0"-2"-18"0,-2 2-11 15,-1 0 6-15,2 2 36 16,-2 2 25-16,1 0 41 16,0 0 10-16,1 0-10 0,-1 0-22 15,0 0-45 1,0 0-18-16,0 1-28 0,0-1-5 16,0 0-6-16,0 0-6 15,1 0-21-15,-1 0-13 16,0 0-15-16,0 1-5 15,-6 15 4-15,-7 36 2 16,9-16 0-16,2-2 1 0,2-1 0 16,1-6 0-16,5-4 0 15,0-6 1-15,8-8 0 16,2-2 2-16,4-10-4 16,4-4-3-16,1-9-2 15,2-4-2-15,-1-1 2 16,-3-3 5-16,1 1 0 15,-4 3 0-15,-4 2 1 16,-4 3 0-16,-5 7-1 16,-3 2-5-16,-1 8-4 15,-1 6-1-15,-1 8 0 16,-2 6 4-16,-2 12 4 16,1 2 1-16,-1 1 1 15,3 1 0-15,-3-7 0 16,3-1 0-16,-1 2 1 15,0 0 0-15,2 2 0 16,0 3 0-16,-2 4 0 0,-1 0 0 16,-5-3-1-16,4-4 1 15,-2-7 0-15,1-2 0 16,0-8 0-16,0 0 1 16,-1-5 1-16,-3-2 0 15,0-3 5-15,-2 0 3 16,-2-4 6-16,-2-2 3 15,-2-2 0-15,-6-1-3 16,0-5-6-16,-1 0-4 0,2-5-4 16,5 0-2-16,0-4-24 15,4 0-24-15,7-6-89 16,3-4-75-16</inkml:trace>
  <inkml:trace contextRef="#ctx0" brushRef="#br0" timeOffset="18384.41">6518 6142 901 0,'-1'-3'341'0,"0"-4"-254"0,1 1-14 16,0 3-14-16,-2-3 8 16,1 6 16-16,1-1 0 15,0 1-22-15,0 0-17 16,0 0-35-16,0 0-8 16,0 0 2-16,0 0 5 15,2 4 5-15,2 11 2 0,33 28-3 16,-22-20-2-1,4 8-5-15,0 1-1 0,1 2-1 16,3 4 0-16,-6-3 0 16,-1-2 0-16,-6 1 0 15,-4-1 0-15,-5 4 0 16,-2 1 0-16,-7 2 0 16,-5 3 1-16,-6 2-1 15,-2 0 1-15,-6-3-2 16,-2-4 2-16,8-5-1 15,-5-4 0-15,3 0 1 16,3-2 0-16,-7-5 0 16,4-1-1-16,2-6 0 15,4-2 0-15,4-3-15 16,0-1-27-16,0-5-148 16,-1 0-130-16</inkml:trace>
  <inkml:trace contextRef="#ctx0" brushRef="#br0" timeOffset="24883.6">6332 5752 512 0,'0'0'279'0,"4"-1"-4"0,2 1-231 16,1-3-46-16,1 1 1 16,-1 2 1-16,-2 0 0 15,0-1 40-15,0 1 21 16,-5-2 45-16,0-1 19 15,0 3-23-15,0 0-18 16,0 0-42-16,-1 0-17 16,0 0-18-16,0 0-4 0,0 0-2 15,0 1-1-15,-3 11 1 16,-26 24-1-16,22-21 0 16,2 4 1-16,-2 0-1 15,4 2 0-15,-2 2 0 16,2-2-1-16,2 2 1 15,1-3-1-15,3-4-4 16,3-2-11-16,2-3-22 16,5-1-13-16,-2-4-36 15,4 0-14-15,3-5-68 16,0-1-74-16</inkml:trace>
  <inkml:trace contextRef="#ctx0" brushRef="#br0" timeOffset="25250.59">6540 5785 1019 0,'-1'-1'359'0,"-1"-1"-309"0,1 0-45 0,1 2-7 16,0 0-4-16,-1 0 3 16,0 0 2-16,0 0 4 15,0 0 10-15,1 0 24 16,0 2 8-16,0 3 5 16,0 0-4-16,-2 4-24 15,-2 25-8-15,2-20-9 16,2 3-1-16,0 2-3 15,1-3 0-15,0 2-1 16,-1-3 0-16,3-1-5 16,0 0-8-16,-3-5-26 15,3 1-18-15,-3-6-106 16,0 0-106-16</inkml:trace>
  <inkml:trace contextRef="#ctx0" brushRef="#br0" timeOffset="25499.6">6583 5686 1393 0,'-1'-1'467'0,"2"3"-474"16,2 0-34-16,-3-2-73 15,0 0-88-15,0 0-134 16,0 0 4-16,1 0 34 16,1 0 63-16,-2 0 167 15,1 1 25-15,2 0 47 16,2-1 28-16</inkml:trace>
  <inkml:trace contextRef="#ctx0" brushRef="#br0" timeOffset="25816.86">6672 5703 1198 0,'-1'-1'450'16,"2"1"-309"-16,1 1-132 15,-2-1-6-15,0 0-3 0,0 0 0 16,0 0 1-16,4 2-1 15,3 1 1-15,24 9 0 16,-22-10 0-16,1 3 0 16,1 2 1-16,0 3-1 15,2 3 0-15,1 2 1 16,-4 2-1-16,2 2 0 16,-7 2 0-16,-2 0 1 15,-4 1-1-15,-2 0 1 0,-5 0-15 16,-1 0-28-16,-6 0-107 15,-3 1-130-15</inkml:trace>
  <inkml:trace contextRef="#ctx0" brushRef="#br0" timeOffset="26800.01">6951 5596 1063 0,'-4'0'366'0,"-6"-3"-343"0,6 3-34 0,-1 0-4 15,0-2 0-15,4 2 15 16,-2 0 22-16,3 0 62 16,0 0 17-16,0-1 15 15,0 0-9-15,0 0-56 16,10-4-17-16,29-12-17 15,-19 12-10-15,8 5-6 16,3 3-1-16,0 5 0 16,3 1-1-16,-4 3 1 15,-1 0-1-15,-5 0 0 0,-6-4 1 16,-4 4-2-16,-8 0 0 16,-1 1 1-16,-4 4-1 15,-6-1 2-15,-2 0 0 16,-10 0 2-16,-3 2 1 15,-3-2-1-15,-1 1 0 16,0-1-1-16,1-2 1 16,2-1-1-16,2 1 0 15,2-1-1-15,2-2 1 0,5-2-1 16,6 1-1-16,5-1-2 16,5 0 1-16,8 1 2 15,5-3 0-15,8 1 0 16,6-1 1-16,5-3-1 15,3 1 1-15,-5-3-1 16,-5-1 1-16,-8 1 0 16,-3 0 0-16,-8-1 0 15,-5 0-1-15,-4 4 1 16,-5 1 2-16,-8 6 1 16,-1 6 1-16,-11 1 0 15,-4 0-2-15,-2 3-1 16,-4-1-1-16,2 5 0 15,3 2 0-15,7 3-1 16,1 4 0-16,12 6 0 0,1 4 0 16,8-1 0-16,5-4 1 15,4 0 0-15,6-2-1 16,0 2 0-16,0 8 1 16,-7-1-1-16,-3 4 0 15,-8-1-4-15,-7-3-13 16,-7 0-51-16,-8-3-74 15</inkml:trace>
  <inkml:trace contextRef="#ctx0" brushRef="#br0" timeOffset="30266.1">967 7943 563 0,'-3'-2'244'0,"-3"-1"-132"16,3 0-36-16,1 0-25 16,0 3-12-16,1-1-5 15,0 1-1-15,1-1 12 16,0 0 9-16,0 0 11 16,0 0-7-16,2-5-24 15,2 1-8-15,29-23 0 16,-16 18 3-16,3 2-2 15,4 2-2-15,-3 3-15 16,-1 3-5-16,-4 2-4 16,-3-2 0-16,-3 0-1 15,1 4 0-15,-3 1-1 16,-3 1-2-16,1 4 0 16,-6-2 1-16,0 7 0 0,0 3 2 15,-6-1 0-15,2 4 0 16,-5 1 1-16,-3-1 0 15,3 4-1-15,-3-2 1 16,2-2 0-16,0-2 0 16,1-6 0-16,2-2 0 15,6-7 1-15,1 0 2 16,0-5 2-16,0 1 1 0,0-1 0 16,12-4-2-16,37-38-3 15,-20 22-1-15,4-2 0 16,-6 1-1-16,-4 0 1 15,-3 2 0-15,-5 5 1 16,-3 1 1-16,-4 6 2 16,-2 1-1-16,-4 2 1 15,-1 2-3-15,-2 2-4 16,-2 5-1-16,2-4-2 16,0 1 2-16,-2 3 3 31,0-1 0-31,-10 19 0 0,-31 32 0 0,27-22 0 15,0-1 0-15,13-14 0 16,2 0 0-16,4-3 1 16,8 2 0-16,6-5 2 15,4-1 1-15,9-5-1 0,2-3-1 16,5-3-23-16,-1-4-44 16,-6-3-262-16</inkml:trace>
  <inkml:trace contextRef="#ctx0" brushRef="#br0" timeOffset="30816.86">1456 7497 816 0,'-2'-7'369'0,"1"-5"-179"0,3 0-88 15,2 1-78-15,1 2-15 16,1 3-6-16,-4 2-1 16,-1 1 7-16,1 0 4 15,-2 2 10-15,0 0 0 16,-1 0-8-16,0 1-6 15,1 0-9-15,-2 2 0 16,-9 16 1-16,-21 24 2 0,24-22-1 16,-3 1 0-16,3-3-1 15,-1 0-1-15,5-1 0 16,3-1 0-16,2 2 1 16,6 1-1-16,1-4 1 15,4-1-1-15,4-3-8 16,-1-1-12-16,3-3-43 15,3-1-38-15,2-4-149 16</inkml:trace>
  <inkml:trace contextRef="#ctx0" brushRef="#br0" timeOffset="31099.95">1654 7471 1132 0,'-1'1'389'15,"-1"4"-364"-15,0 1-16 16,0 2-12-16,0 4 0 16,0-1 3-16,0 2-1 15,-1 0 0-15,1-2 1 16,-1 1 0-16,2 0 0 15,1-1 0-15,1 1 7 0,1 0-43 16,2-1-32-16,-3 1-110 16,1-2-149-16</inkml:trace>
  <inkml:trace contextRef="#ctx0" brushRef="#br0" timeOffset="31283">1671 7349 1300 0,'0'-3'471'0,"2"2"-387"16,5 2-74-16,3 5-114 0,3 3-93 15</inkml:trace>
  <inkml:trace contextRef="#ctx0" brushRef="#br0" timeOffset="31666.93">1905 7384 1525 0,'0'-1'517'0,"1"3"-537"16,3 1-58-16,-4-3-97 16,0 0-62-16,3 3 8 15,4 5 35-15,20 16 147 16,-22-21 86-16,-1 2 85 15,-2-3 12-15,3 8-48 16,3 3-23-16,1 5-40 16,1 1-12-16,2 3-8 15,-2 0-2-15,-1 1-2 16,-3-2 0-16,-5 1 0 16,-1-3 0-16,-9 2 1 0,-1 2-3 15,-9 4-55-15,-1 4-64 16</inkml:trace>
  <inkml:trace contextRef="#ctx0" brushRef="#br0" timeOffset="32383.12">2536 7635 379 0,'-1'-2'191'16,"-1"2"-59"-16,0-1-12 16,2 1-1-16,0-1 3 15,0 1 22-15,0-1-5 0,0 0-19 16,0 0-5-16,0 0-24 16,0 0-15-16,0 0-27 15,0 0-14-15,0 1-22 16,-1-1-9-16,0 0-5 15,-6 1-1-15,-14 9 1 16,-23 21 1-16,18-6 0 16,3 2-1-16,1 4 1 15,0 2-1-15,6-1 1 16,1 0-1-16,6-2 1 16,3-4 0-16,7-4 0 15,4-3 0-15,6-2 1 16,6-2 1-16,7 1 0 15,3-3 0-15,7-3 0 0,2-1 0 16,-3-2-7-16,-2-4-12 16,-3 0-25-16,-1-4-16 15,-4-1-36-15,-3 1-23 16,-7-3-88-16,-6 0-95 16</inkml:trace>
  <inkml:trace contextRef="#ctx0" brushRef="#br0" timeOffset="32667.37">2279 7908 1208 0,'-1'-2'480'0,"1"0"-306"15,3 4-140-15,-3-2-46 16,2 0-18-16,15 0-22 16,26-3 18-16,-21-2 4 15,2 1 11-15,5-2 31 16,-3-1 3-16,6 1 0 16,-1-5-1-16,4 4-29 15,3 2-49-15,2 1-179 16,1 1-147-16</inkml:trace>
  <inkml:trace contextRef="#ctx0" brushRef="#br0" timeOffset="33451.11">3038 7756 889 0,'0'-2'480'15,"-2"-1"-35"-15,1 3-379 16,1 0-37-16,0 0-36 16,0 0-12-16,0 0 1 15,-1 9 2-15,0 28 0 16,1-21 11-16,-1 1 5 16,0 1 0-16,2 1 0 15,-1 0 0-15,3 1-11 16,0-1-9-16,-1-5-7 15,2-2 1-15,-3-7 11 16,2-1 10-16,-2-2 8 16,-1-1 4-16,0-1 4 15,0-1 0-15,0 0 0 16,0 0-3-16,0-15-1 16,-6-30 4-16,-1 21 7 15,-3-10 3-15,1-5 4 0,1 1-5 16,1-4 0-16,1 3 0 15,2 7-5-15,0 2 1 16,3 10-7-16,3 5-2 16,2 3-3-16,1 1-2 15,3 3-2-15,0-3-1 16,4 5-2-16,3 1 0 16,2 2 0-16,2 3-1 0,4 1 1 15,1 4 1-15,1 1 0 16,-1 4-1-16,-1 4 0 15,-3-2 0-15,-5 3-1 16,-2-5 1-16,-7 1 0 16,-2 1 1-16,-3 0-1 15,-1 1 1-15,-6 1 1 16,0 3-1-16,-3-1 1 16,-3 3 0-16,-5 2 0 15,0-1 0-15,-3 2 1 16,2 1 0-16,3-2 0 15,2-1 0-15,5 1 0 16,0-3 0-16,4-3-1 16,2-1 1-16,4-1-1 15,6 0 1-15,6-4 0 16,4 2 1-16,8-6 1 0,4 1 0 16,7 0-1-16,1 0 0 15,3 0 5-15,2-2-12 16,-3-3-16-16,0-5-13 15,-5 2-40-15,-4-2-23 16,-7 0-124-16</inkml:trace>
  <inkml:trace contextRef="#ctx0" brushRef="#br0" timeOffset="34219.81">3319 7241 829 0,'0'0'357'16,"0"0"-199"-16,3 0-75 0,-3 0-61 0,0 0-14 16,0 0-8-16,0 0 24 15,0 0 47-15,2-1 16 16,2-2 18-16,0 1-24 15,1 0-48-15,2 0-18 16,23 5-18-16,-18 8 0 16,-2 3 0-16,1 3 1 0,-3 2 0 15,-3 0 0-15,-1 3 1 16,-1-2-1-16,-3-1 1 16,2-1 0-16,-3-2-1 15,-1-4 0-15,-2-1 1 16,-2-5 0-16,2-4 1 15,0 1 1-15,2-5-2 16,-1-2-1-16,2-6-3 16,-2-3 1-16,2-3 2 15,1-1 2-15,4-4 0 16,3 1 0-16,2-2 0 16,1 1-1-16,1 1 1 15,1 2-1-15,1 5 1 16,1 2 0-16,3 3 0 15,-1 2 0-15,0 1 0 16,-2 2-1-16,-3 4-1 0,1 0 0 16,-2 5-2-16,-4-1-1 15,1 5 0-15,-5 3 1 16,2 1 2-16,4 3 1 16,-7-1 0-16,4-1 1 15,-1 3 0-15,-2-1 0 16,3 2 0-16,-2-2 0 15,-1-1 1-15,-2-3-1 16,2-2 1-16,-1-1 0 0,0-3-29 16,4-1-291-16</inkml:trace>
  <inkml:trace contextRef="#ctx0" brushRef="#br0" timeOffset="42066.68">1166 8628 721 0,'-1'-1'308'0,"-3"-1"-167"15,1-2-79-15,1 1-33 16,0 1-8-16,1 1-8 16,1 0 18-16,0 0 19 15,0 0 13-15,0 0 35 16,0 0-5-16,0 0-20 16,0 0-12-16,0 1-33 15,0-1-14-15,0 0-15 16,0 0-5-16,0 0-3 15,0 0 1-15,0 1 4 16,0 7 2-16,0 12 2 16,1 24 0-16,-1-19 0 15,-4 1 0-15,1 1 0 16,4-3 1-16,-1-4 0 16,4-2-1-16,2-9 1 15,-3 1 1-15,4-7 1 16,-1-2 2-16,2-2 1 15,1-5 1-15,0-2-1 0,3-1-2 16,0-3-1-16,0 2 0 16,-3-3 0-16,0 4 0 15,-6 4-1 1,-1 4 1-16,1-1-2 0,3-5 6 16,-2 2 0-16,-2 1-1 15,-2 5-2-15,1 2-4 0,3 5-3 16,-2 1 2-16,2 8 1 15,-1 1 0-15,2 3 0 16,0 0 0-16,-1 4 1 16,0 2 0-16,0 6 0 15,-1 3 0-15,-2 2 0 16,-1-2 0-16,-1-1 1 16,-2-1 1-16,-3-5 4 15,-1 0 3-15,-3-4 5 16,1-3 0-16,-3-2 0 15,-2-2-2-15,-1-4 1 16,-1 0 1-16,-5-6 16 16,2-2 8-16,-2-6 7 15,0-4 0-15,3-7-15 16,-3-2-9-16,5-4-10 16,4-2-3-16,3 1-7 15,5 1 4-15,2-4-31 16,3-4-23-16,8 3-61 0,5-1-67 15,8 1-240-15</inkml:trace>
  <inkml:trace contextRef="#ctx0" brushRef="#br0" timeOffset="42293.07">1977 8724 318 0</inkml:trace>
  <inkml:trace contextRef="#ctx0" brushRef="#br0" timeOffset="42717.27">1990 8678 827 0,'-1'-6'370'0,"2"-9"-187"16,0 0-61-16,2 0-74 0,1 2-23 15,-3 0-18-15,1 3-3 16,-2 2-1-16,-3-1 0 15,1 5 11-15,0 2 3 16,-2 2 1-16,-1 3 0 16,-5 4-10-16,-5 3-3 0,-4 4-1 15,-2 5 0 1,-2 2 0-16,1 0-2 0,1 3 1 16,-1 0 1-16,-1 1 0 15,1 4 1-15,0 1-2 16,3 0 0-16,3 1-2 15,2-1 1-15,5-3-1 16,3 2 0-16,6-5 0 16,1-2 0-16,10 1 1 15,0-6 0-15,6 0 3 16,2 0 0-16,7-5-1 16,0 2 1-16,1-7 0 15,1 0-1-15,-1-2-1 16,4-5 1-16,-3 0-1 15,0-3 1-15,-2-4-12 16,-4-1-9-16,-1 1-34 16,-3 0-30-16,-5 0-103 15</inkml:trace>
  <inkml:trace contextRef="#ctx0" brushRef="#br0" timeOffset="43233.3">1748 8988 830 0,'-1'-2'365'0,"-1"-1"-196"0,2-1-68 0,0 3-68 16,-1 0-20-16,1 0-9 15,-1 0 5-15,0 0 25 16,0 0 12-16,1-2 21 16,-1 2 1-16,0-1-22 0,0 1-11 15,0 1-19-15,0-1-6 16,0-2-6-16,1-1-1 16,2 0-2-16,4-2 0 15,32-22 0-15,-21 23 0 16,-3-1 1-16,4 2-1 15,-1 1-1-15,0 0 1 0,2 0-1 16,-4-3 0-16,1 5-41 16,1-2-33-16,-2 3-92 15,2 1-72-15</inkml:trace>
  <inkml:trace contextRef="#ctx0" brushRef="#br0" timeOffset="44350.78">2504 8731 934 0,'0'0'379'0,"-1"0"-213"16,3 0-141-16,-2 0-23 15,0 0-5-15,0 0 2 16,0 0 1-16,2 5 0 0,0 3 7 15,9 22 4-15,-10-17 5 16,1 0 0-16,1 6-6 16,0 4-4-16,-1 0-4 15,0 2 1-15,-2 0-2 16,-4-3 0-16,4-2 0 16,0-3 0-16,0-3 0 15,0-3 0-15,-1-2 0 16,1-2 1-16,0-5 9 15,1-2 6-15,-1-6 2 16,0-5 1-16,-1-7-9 16,-2-7-4-16,1-5 14 15,-4-5 6-15,3-1 8 16,-3-1 0-16,6 2-14 16,1 0-8-16,0 7-7 15,3 1 0-15,-3 3 5 16,4 4 0-16,-2-2 4 0,4 4 0 15,-1 3-1-15,-3-4-1 16,2 4-3-16,-5-2-1 16,5 6-3-16,1 3-1 15,0 1-2-15,4 2 0 16,-3-2-3-16,2 4-1 16,1 2-2-16,3 1 0 0,2 4-1 15,1 2 1-15,2 4 1 16,-3 0 0-16,0 0 1 15,-1 1 0-15,-1 2 1 16,2 0-1-16,-2 0 0 16,0 3 0-16,-2-3 0 15,-3 0 0-15,-2 0 0 16,-4-7 0-16,-1 2 0 16,-1-1 0-16,-3 0 1 15,-3 0 0-15,-3-1 1 16,-5-1 1-16,-2 3 0 15,-1 1-1-15,-1 3 0 16,2 0 0-16,-3-2-1 16,2 1 1-16,1 1-1 15,-1-2 0-15,5 4 0 16,2-4 0-16,4 2 0 16,-3-2-1-16,3 0 1 0,3 2 0 15,2-3 0-15,4 4 1 16,1-3-1-16,-1-1 1 15,2 0 1-15,3 0 0 16,2 1 2-16,1-1-1 16,5 2 1-16,0-4 1 15,7 5-2-15,0-5 1 16,0-1-2-16,3 2 1 0,-5-5-1 16,-1 0 0-16,-2 1 7 15,-5-4 4-15,1 3 1 16,-1 1 0-16,-3-2-6 15,0 1-5-15,-5-1-3 16,-2 0-10-16,-1-1-56 16,-2-1-53-16</inkml:trace>
  <inkml:trace contextRef="#ctx0" brushRef="#br0" timeOffset="47283.41">2788 8608 514 0,'2'-3'221'0,"4"0"-111"31,-3 2-73-31,0 0-37 0,14-4-2 0,-2 1 5 15,-3-1 43-15,-10 2 80 16,-2 1 22-16,-1 1 18 0,1 1-39 16,0 0-81-16,-1 0-24 15,1 0-22-15,-1 0-1 16,-6 19 9-16,-33 26 8 16,18-11 19-16,-5 1 4 15,-3 7 1-15,1 3-4 16,-6 4-13-16,0-1-4 0,5-2-3 15,0-8 4-15,7-7 1 16,4-3 0-16,1-8-6 16,0 1-6-16,3-4-5 15,1-2-1-15,3-4-1 16,1-3 0-16,6-4-15 16,0-2-11-16,3-4-73 15,-1-4-78-15,3-6-283 16</inkml:trace>
  <inkml:trace contextRef="#ctx0" brushRef="#br0" timeOffset="47667.66">2506 8684 975 0,'-1'-5'400'0,"1"3"-200"16,4 0-226-16,-4 2-26 15,0 0-7-15,0 0-8 16,1 0 58-16,9 2 18 16,19 28 24-16,-20-14 9 15,6 4 11-15,3 4-13 16,7 4-21-16,1 0-8 0,2 1-5 15,1-3 5-15,0-1 15 16,0-4 8-16,1-2 10 16,-2-1-3-16,-5-3-11 15,0-1-6-15,-7-3-9 16,-2-3-3-16,-2-3-5 16,-4-1-3-16,1-3 0 15,-5 0-12-15,1 2-81 16,-1 2-77-16</inkml:trace>
  <inkml:trace contextRef="#ctx0" brushRef="#br0" timeOffset="48733.44">3236 8417 939 0,'0'-7'381'0,"5"-4"-233"15,-1 2-104-15,1 2-59 16,2 2-5-16,-7-1 1 15,2 0 14-15,-1 6 28 16,-3-3 5-16,2 3-1 16,0 0-1-16,0 0-24 15,0 0-2-15,0 0-1 0,0 0 1 16,0 0 19-16,0 0 12 16,-1 0 11-16,0-1 1 15,0 0-19-15,-6 1-9 16,1 2-12-16,-25 16-1 15,19-5-1-15,-2-1 0 16,1 5-1-16,-2-1 0 16,4 0 0-16,1 2 1 0,2-3-1 15,3 0 0-15,3-2 1 16,1-3-1-16,2-2 2 16,5-1 2-16,1-3 5 15,4 2 1-15,3-3 1 16,4 0 0-16,1-3-4 15,0-1-2-15,1 0-1 16,-6-1-2-16,-1 1-1 16,0 3-1-16,-2 0 0 15,-2-1 0-15,-3 5 0 16,-2-4-1-16,-3 1 0 16,-1 2 1-16,0 1 1 15,-4 1 2-15,-4 5 5 16,1 3 3-16,-6-4 3 15,2 3 0-15,1 1-3 16,-2 0-4-16,5 3-3 0,-3 0-2 16,4-2-1-16,1-2 0 15,3 1-1-15,5 0 1 16,2-5 2-16,2-2 0 16,4-3 3-16,0-2-1 15,4-1 1-15,5 0 0 16,-1-3-2-16,3-1-2 15,0 2 0-15,0 1-2 16,-1 4 0-16,-2 3 0 16,-2 2-1-16,-2 4-1 0,-2 5 2 15,-4 2 0-15,-1 4 0 16,-3-1 1-16,-2-1 3 16,1 1 2-16,-3-6 1 15,-1 2-1-15,0-4-1 16,-1 1-2-16,0 2 0 15,0-4-1-15,-1 0-1 16,0-1 0-16,-1-3 8 16,0 2-19-16,-1 0-64 15,-1-2-43-15,0-1-159 16</inkml:trace>
  <inkml:trace contextRef="#ctx0" brushRef="#br0" timeOffset="49400.71">3639 8711 1152 0,'0'-2'362'0,"-1"-4"-547"0,2 1-96 0,0 2 9 16,0-1 69-16,-1 3 308 15,0 0 129-15,0 0 21 16,-1 1-37-16,1 0-128 16,0 0-56-16,0 0-34 15,0 0 0-15,-1 0 0 16,0 0 4-16,1 0 12 15,-2 3 4-15,-3 9 6 16,-11 22-4-16,13-16-10 16,-2 1-6-16,2 2-3 15,0-3-1-15,3 1 0 16,2-1 1-16,2-4 0 16,5 3 2-16,-1-5 3 15,0-4 1-15,3-2 4 16,0-4 0-16,2-3 0 0,3-4 3 15,0-4 11-15,0-3 1 16,3-2 3-16,-2-3-4 16,-1 2-13-16,-1-2-3 15,-4 2-5-15,0-1-1 16,-4 2 0-16,-3 1 0 16,-2 1-1-16,-2 2 1 0,-6 1 0 15,-3-1 0-15,-5 2-1 16,-2 2-2-16,-1-2-1 15,0 1-1-15,-1 1 0 16,0-3-1-16,0 5-1 16,1 0 0-16,2 2 0 15,3 2-2-15,4 4-20 16,-1-2-19-16,3 5-78 16,-2 2-68-16</inkml:trace>
  <inkml:trace contextRef="#ctx0" brushRef="#br0" timeOffset="49749.82">4004 8846 1401 0,'1'-1'449'0,"5"-2"-576"0,-1 0-46 16,2 2-8-16,-1-2 38 15,-5 2 219-15,1 0 68 16,-6 0 15-16,4 0-15 16,-1 1-101-16,0 0-36 15,0 1-9-15,1 15 1 0,-1 24 1 16,-5-22 0-16,2 1 0 15,-6 0 1-15,2 0 0 16,3 3-11-16,0 4-46 16,2-2-34-16,-3-3-50 15,4-2-29-15,-4-10-57 16,6-4-78-16</inkml:trace>
  <inkml:trace contextRef="#ctx0" brushRef="#br0" timeOffset="50116.58">4260 8543 1385 0,'1'-2'490'15,"-1"-1"-448"-15,1 3-72 16,-1 0-21-16,0 0 0 16,0 0 20-16,0 0 39 15,0 1 29-15,2 6 6 16,-1 2 12-16,5 25-19 0,-6-15-24 16,3 0-5-16,-2 4-4 15,2 1-1-15,-2 0-1 16,-1 1 0-16,2 3 0 15,-2-4 0-15,0 5-4 16,0-2-11-16,-3-6-34 16,3-1-24-16,3-10-71 15,-2-6-41-15</inkml:trace>
  <inkml:trace contextRef="#ctx0" brushRef="#br0" timeOffset="51049.92">4389 8405 911 0,'-1'-2'477'15,"3"-4"-61"-15,-3 0-323 16,5 1-131-16,-1 1-15 15,-3-2-8-15,4 1 9 16,-3-2 72-16,3-1 28 16,1 2 19-16,-2-4 7 0,6 4-38 15,1 2-17-15,4 1-17 16,2 0-2-16,1 2-1 16,-1 1 0-16,1 1 0 15,-2 3 0-15,1 2 0 16,-2-1-1-16,0 0 0 15,-3 3 0-15,-1 0 0 16,-1 2 0-16,-4 4 0 16,-2-2 1-16,-3 2 0 15,-3-1 1-15,-3 0 0 16,-3 1 1-16,1-1 1 16,-3 1-1-16,0 1 0 15,1 0 0-15,-2 0-1 16,2-1 0-16,2-1 0 15,4-2 1-15,0-2-1 0,3 1 0 16,1-4 0-16,1 2 1 16,5 0 1-16,1-4 0 15,4 2 1-15,4-4 1 16,1-2-2-16,6-1 0 16,-1-1-1-16,3 0 0 15,-2 0-1-15,-1 2 0 16,-4-3 0-16,-7-3 1 15,2 3-1-15,-6 0 0 16,-1 1 0-16,0 2-1 0,-5 1-4 16,-1-1-1-16,0 0 0 15,1 0 1-15,-1 0 5 16,-3 7 0-16,-5 9-1 16,-22 22 0-16,18-17 1 15,0 0 0-15,1-2 0 16,1 1 0-16,5-1 1 15,1-1-1-15,3 0 1 16,2 1 0-16,4-3 1 16,3 2 0-16,1 0 1 15,4 2 0-15,0-1-1 16,1 2 0-16,2 1 0 16,-3 0-1-16,1-1-1 15,-2-2 0-15,-4-3 0 0,-2-2 0 16,-1 2 0-16,-1-2 0 15,-1-1 0-15,-2-1 0 16,-2 1 1-16,-5-3 0 16,-3 1 1-16,-1 0 0 15,-4-4 0-15,-1 2 0 16,0-2-2-16,1 1 1 16,-4-1-3-1,0 1-6-15,0-1-27 0,-1 4-29 16,-1 0-113-16,0 2-259 0</inkml:trace>
  <inkml:trace contextRef="#ctx0" brushRef="#br0" timeOffset="55916.82">1502 9804 684 0,'-3'-2'294'15,"2"-1"-118"-15,1 0-163 16,-1 3-15-16,1-1-4 16,0 0 6-16,0 0 65 15,0-2 29-15,-1-6 40 16,-6-20 9-16,4 26-45 0,2 1-27 16,3 2-39-16,-2 0-16 15,0 0-17-15,0 0-5 16,-1 0-2-16,0 1 1 15,-5 21 3-15,-7 22 2 16,8-18 2-16,1 2 0 16,1 1 0-16,2-2 0 0,0-6 0 15,2 1 0-15,2-7-1 16,1-4 0-16,2-5-5 16,2-5-6-16,4-6-12 15,3-6-9-15,5-6 1 16,1-1 3-16,1-5 15 15,0 3 8-15,-4 0 6 16,0-2 1-16,0 5 0 16,0-2 0-16,2 5 1 15,0 5-2-15,-4 6 0 16,-1 3 0-16,-1 5 0 16,-3 3 1-16,-1 3 3 15,-1 4 2-15,-5 5 1 16,1 4 0-16,0 2 6 15,-4 2 2-15,2 4 1 16,-2 2-1-16,1 3-7 16,1 2-2-16,-4-1 5 0,-2-2 2 15,-6-2 0-15,1 2 1 16,1-5 4-16,-1 2 0 16,0-5 11-16,-4-3 3 15,-1-5 2-15,-3-3 4 16,1-5 2-16,-1-3 10 15,-1-5 3-15,-1-2-3 16,-2-5-11-16,-1-3-12 16,-2-7-15-16,3-1-3 0,3-5-5 15,0-4-6-15,7-2-25 16,0-3-22-16,8 3-62 16,5 0-37-16,8-1-129 15,8 7-219-15</inkml:trace>
  <inkml:trace contextRef="#ctx0" brushRef="#br0" timeOffset="56549.97">2278 9752 353 0,'2'-5'135'0,"2"-1"-82"15,1-2-38-15,-1 1 31 16,0 2 68-16,-2-2 35 15,-1 2 59-15,0 1-9 0,-1 0-35 16,0 0-20-16,0 2-53 16,-1 1-17-16,0 1-23 15,0-1-11-15,0 0-18 16,1 0-7-16,-1 0-13 16,0 0-2-16,0 1-4 15,0 0 1-15,-12 18 1 16,-22 23 2-16,19-17 0 15,1 1 0-15,4 0 0 16,0 2 1-16,1 1 2 16,0-1 0-16,0 1 0 15,1 2-1-15,3 3 0 16,1-2-1-16,4-2 0 16,2-2-1-16,7-3 1 15,-2-1 0-15,6-6 2 16,3-1 0-16,2-5 1 0,4 0-1 15,6-2-1-15,0 0 1 16,1-3-1-16,0-2 0 16,-3-4 1-16,0-4-1 15,0 0 0-15,0-1-1 16,-5 3-3-16,-2-2-7 16,-2-3-17-16,-3 0-14 15,-4-1-34-15,2 3-18 16,-9 1-50-16,-1 2-31 0</inkml:trace>
  <inkml:trace contextRef="#ctx0" brushRef="#br0" timeOffset="57001.74">2152 10021 997 0,'-3'-1'399'0,"-1"-2"-218"15,1 0-181-15,2-1-14 16,3 0-8-16,-2-1 2 16,3 3 60-16,-2-2 21 0,2 3 19 15,8-1 4-15,2 0-36 16,4 1-18-16,7-1-15 15,3-2-6-15,5 1-5 16,-2-2-1-16,-2 1 0 16,0 2-1-16,-2-2-1 15,0 2 0-15,-1 1-3 16,-4 1-27-16,-4 1-128 16</inkml:trace>
  <inkml:trace contextRef="#ctx0" brushRef="#br0" timeOffset="59316.28">3120 9829 1045 0,'-2'-3'381'0,"1"0"-309"16,-1 1-45-16,2 1-23 15,0 0-4-15,0 0 27 16,0 0 29-16,0 0 19 16,0 1 6-16,0-1-25 15,0 0-30-15,0 0-23 16,0 0-3-16,-1 1-2 16,1 0 1-16,-5 17 1 15,-8 25 1-15,6-16 0 16,-3 1 1-16,1 4 0 0,-1 1-1 15,-1 0 1-15,0 0 0 16,-1-4-1-16,1-3 0 16,2-3 1-16,1-5-1 15,1-6 0-15,0-2 1 16,3-6 1-16,2-1 2 16,2 0 10-16,-1-3 2 0,0 0 6 15,0 0 3-15,0-12-7 16,2-26-1-16,5 14-6 15,3-1-4-15,-1-6-2 16,4 1-3-16,0-1-1 16,0 0-1-16,2 7-1 15,-3-1 0-15,0 7 0 16,1 5 0-16,-3 2-1 16,0 6 0-16,-3 0-2 15,-2 4 1-15,-1-1-3 16,-1 3-1-16,1 4 0 15,-3-4 0-15,0 0 2 16,0 0 1-16,0 0 2 16,0 0 0-16,6 12 0 15,10 21 1-15,-11-19 0 16,0 1 0-16,2 1 0 16,2 3 0-16,0 4 0 15,1 1 0-15,1 1 0 0,-1 2 0 16,1-3 1-16,-2-1-1 15,-1-4 0-15,-2-5 1 16,2-2-1-16,-1-3 1 16,0-1-1-16,-1-1 1 15,-3-4-1-15,0 1 0 0,-3-3 1 16,0-1 1-16,0 0 0 16,0 0 2-16,0 0 0 15,0 0-1-15,0 0 1 16,0 0 0-16,0-1 1 15,0 0 0-15,0 0 1 16,3-10-2-16,4-30 0 16,-8 18 0-16,-2-8 1 15,5-1 4-15,1-5 7 16,-3 0 2-16,4 1-2 16,1 3-3-16,1 5-8 15,-1 2 1-15,2 3 6 16,0 1 3-16,-1 3 5 15,4 0 0-15,-4 2-1 16,2 1-1-16,-3 3-3 16,-2-2-3-16,2 6-6 15,-3 0-2-15,1 4-3 0,0 2-1 16,-3 1-1-16,0 2-2 16,0 0-3-16,0 0-1 15,0 0-1-15,0 0-1 16,0 0-15-16,0 0-24 15,0 4-81-15,1 6-73 16</inkml:trace>
  <inkml:trace contextRef="#ctx0" brushRef="#br0" timeOffset="60766.4">3587 9446 910 0,'0'0'378'0,"-4"-1"-229"15,4 1-75-15,0 0-60 16,0-1-3-16,0 0 30 15,0 0 24-15,0 0 31 16,0 1 4-16,0 0-18 16,-1 0-22-16,1 0-32 15,-1 0-11-15,1 0-18 16,0 0-1-16,-1 1 1 16,0 14 1-16,0 23 0 15,2-20 2-15,0 0-1 0,-2 1 0 16,-2 1 1-16,0 0-1 15,-1 1-1-15,-2-1 1 16,2-1 0-16,1 2-1 16,0-4 0-16,0-2 3 15,-1-3-25-15,-1-4-20 16,-1 0-65-16,1-2-63 16,0-5-52-16,2 0-44 15</inkml:trace>
  <inkml:trace contextRef="#ctx0" brushRef="#br0" timeOffset="61185.84">3751 9473 879 0,'-1'-2'351'16,"-1"0"-199"-16,2 1-139 0,0 0-13 15,0 1-2 1,0 0 0-16,0-1 37 0,0 0 19 16,-1 1 18-1,1-1 6-15,-1 1-30 0,0 0-9 16,0-1 5-16,0 0 7 15,0 0 7-15,0 1-6 16,0 0-22-16,-7 3-11 16,-26 19-14-16,24-11-2 15,-2 1-2-15,1 4-1 16,2 0 0-16,-1 3 0 0,4-2 0 16,-4-2 0-16,4 0-19 15,1 0-16-15,-5-2-66 16,7 0-51-16,-5-2-130 15,-2-2-106-15</inkml:trace>
  <inkml:trace contextRef="#ctx0" brushRef="#br0" timeOffset="61483.01">3618 9655 860 0,'1'0'452'0,"-1"-1"0"15,1 0-442-15,-1 1-30 16,0-1-10-16,0 1-1 16,12 1 35-16,21 6 14 15,-18 1 8-15,1 3 0 16,4 4-6-16,0-1-11 15,1 3-9-15,-1-5 0 16,-1-4-14-16,-2 0-5 0,-5-3-33 16,-1-1-51-16</inkml:trace>
  <inkml:trace contextRef="#ctx0" brushRef="#br0" timeOffset="98615.83">7083 11075 335 0,'-2'-2'150'15,"0"-2"-61"-15,-1 2-48 16,2 1-6-16,1 0-10 16,-1 0-4-16,0 0-12 15,0 0 6-15,0 0 16 16,-1 0 16-16,-5-3 26 15,1 1 5-15,-23-14-3 16,23 14-13-16,1 1-28 16,-1 0-11-16,1 2-16 0,0 0-4 15,0 1-2 1,-4 0-1-16,2 2 0 0,-1-1 1 16,-2 2 0-16,1 0-1 15,-2 2 1-15,2 0-1 16,-5 1 1-16,2 2 0 15,1 0-1-15,-5 3 0 0,1 1 1 16,-1 1-1-16,-5 0 1 16,1 3 0-16,4 0 5 15,1 1 1-15,3 3 1 16,0-3-2-16,1 3-3 16,0-2-1-16,1 1-1 15,1-2 0-15,1-1 0 16,2 0-1-16,1-2 1 15,0 0 0-15,3-2 1 16,-1 0 4-16,3 0 7 16,0 2 0-16,1 1 2 15,0 1-5-15,2-1-5 16,2 2-2-16,1 0 0 16,5-1 1-16,1 0 0 15,-2-2 0-15,4-1 1 16,0 0 0-16,1-2 1 15,2 0 9-15,-1-5 8 0,3-1 3 16,0-1 3-16,3 0-9 16,-3 0-7-16,1 2-3 15,-1 0-6-15,0-2 0 16,3 7-1-16,0-7 0 16,1 2-1-16,2 2 1 15,-1-8-1-15,-1 2 1 16,0-3 2-16,-2 1 1 0,-1-1 7 15,-2 1 0 1,1-3 1-16,0-2-1 0,-5-3 1 16,4 0 8-16,-4-4 14 15,-4-4 6-15,0-2 6 16,-2-6-4-16,-5-4-11 16,4 0-4-16,-3-5-9 15,3 0-4-15,-1-1 4 16,-3 3 2-16,0-1 7 15,-5 3 1-15,-4 2-4 16,2 1-3-16,-2 2-7 16,0 0 1-16,0 0 1 15,-2-1 3-15,-2 3 2 16,-3-1-1-16,-1 1-1 16,-4 2-4-16,-3 1-8 15,0 2-3-15,-4 3-3 16,-1 0-2-16,-1 3 0 0,-1 3-1 15,0 4-3-15,0 3-1 16,3 3-2-16,2 3-1 16,-1 6-21-16,5 5-22 15,-4 4-99-15,6 8-97 16</inkml:trace>
  <inkml:trace contextRef="#ctx0" brushRef="#br0" timeOffset="107399.53">12009 11624 622 0,'-2'-3'230'0,"2"-5"-179"16,0 2-32-16,2-1-14 15,-2 2-4-15,1 0-1 16,-2-1 0-16,-3-1 7 16,1 2 14-16,-5-1 29 15,0 0 11-15,3 3 9 16,-6-3-11-16,4 2-26 15,2 0-11-15,-1 0-14 16,3 2-3-16,-3 0-3 16,-4 2 0-16,-1 0 6 15,0-1 7-15,-1 0 46 16,1-1 5-16,-1 1-5 16,0 1-6-16,-3 0-45 0,0 2-5 15,-2 1-3-15,0 1 0 16,-1-1 1-16,0 2 2 15,-1-2 3-15,1 2 2 16,1 2 0-16,0 0-1 16,3 1-4-16,-3 1-2 15,3 3-2-15,-1 2-1 16,-2 1 0-16,3 1 1 0,-1-4-1 16,0-2 2-16,3 3 3 15,-1-3 2-15,0 5 1 16,0-1 1-16,2-3-3 15,2 1 1-15,2-1 2 16,0-1 0-16,1 1 0 16,0 2-2-16,1 1-1 15,0 0-1-15,2-1-2 16,-1 1-1-16,3-2-1 16,1 2 0-16,4 0 1 15,0 1-1-15,0 1 1 16,0-1 0-16,1-2 0 15,0-3 1-15,5 2-1 16,-1-4 2-16,1 0 0 16,3 3 0-16,1-4 0 0,0-1 0 15,1 0 0-15,1 2 2 16,-1-3 2-16,0 3 1 16,1-2 0-16,-1-3 7 15,4-3 3-15,0 0 2 16,4-1-2-16,-2 0-9 15,0 1-5-15,3-1-1 16,-1 2-2-16,-1 1 0 16,2-1 0-16,-3 0 1 0,0-3 1 15,-4-3 0-15,0-1 6 16,3-2 1-16,-3 1 6 16,1-1 0-16,-2-2-4 15,-3-2-1-15,0-1-6 16,4-3 0-16,-4-1 1 15,-2-1 4-15,-1-4 4 16,-1 1 1-16,1 3 2 16,-1 0 0-16,-1 4 2 15,-2-1 0-15,-4 0 2 16,0 4 0-16,-1-3-3 16,-1 1 0-16,-1 2-4 15,-2-4 1-15,-2 3 3 16,-1-2 1-16,0-2-2 15,1 3-3-15,-1 0-8 16,-1-1-2-16,-2 1-2 16,0-2-1-16,-1 0 0 0,3 2-2 15,-6 1-4-15,-1 3-12 16,-14 4-51-16,-8 5-32 16,-12 9-102-16,-13 5-76 15</inkml:trace>
  <inkml:trace contextRef="#ctx0" brushRef="#br0" timeOffset="113582.65">16824 12110 576 0,'0'-1'226'16,"-1"-3"-125"-16,1 0-110 16,0 3-8-16,0 0 4 15,0 0 8-15,0 0 54 16,-1-1 34-16,0-4 46 16,0 3 1-16,0 1-37 15,0 0-27-15,0-1-45 16,-1-2-6-16,-1 2-1 15,0-3 5-15,-23-20 9 16,18 24 6-16,-2 0 4 0,-1-2-3 16,-1 3-10-16,-3-2-7 15,-4 2-9-15,2 3-4 16,-4 2-4-16,1-1 1 16,-4 5-1-16,-2-4 5 15,1 1 13-15,-1 1 5 16,1-1 5-16,1 4-2 15,1 1-12-15,0-1-5 16,2 1-6-16,1-2-1 0,3 3-1 16,2 0-1-16,2 1-1 15,5 4 0-15,-3 1 0 16,4 0 0-16,1 3 1 16,-1-1-1-16,3-1 1 15,2 1 0-15,5 1 0 16,-3-1 0-16,8 2 0 15,-2-4 0-15,1 1 1 16,6-1-1-16,1-1 2 16,1-1 0-16,5 1-1 15,-1-2 0-15,6 1 0 16,1-3 0-16,0-3 2 16,3 0 0-16,0-1 2 15,0-1-1-15,0-2 0 16,-1 1 0-16,-2-4 0 0,1 1 1 15,2 1-1-15,2-2 0 16,1 1-2-16,1-3 0 16,-4-1 1-16,-1-3 9 15,-2 0 7-15,-1-2 1 16,-1-2 2-16,-1-1-8 16,-3-4-1-16,-4-3 3 0,1-2 7 15,-2-3 4 1,-5-3 3-16,0-2-1 0,-7-7-8 15,1 1-5-15,-1-4-9 16,3 5-2-16,-6 3 6 16,3 1 7-16,-4 5 6 15,-8 1 2-15,0 2-9 16,-7 1-7-16,-4 1-10 16,-3 1-1-16,-9 3-5 15,-5 1-2-15,-9 5-12 16,2 6-13-16,-3 4-42 15,0 4-19-15,5 8-98 16,-3 2-108-16</inkml:trace>
  <inkml:trace contextRef="#ctx0" brushRef="#br0" timeOffset="118816.19">20266 10902 697 0,'1'0'254'0,"5"-6"-200"16,-2 4-42-16,2 0-10 15,-3-2-1-15,-3-1 12 16,1-1 21-16,-2-3 35 15,1 2 13-15,-1 1 8 16,-1 0-16-16,2 1-32 16,-1 2-13-16,1 0-19 0,-1 3-4 15,0-1-2-15,1 0 3 16,-1 0 6-16,-9-4 2 16,-21-14-1-16,17 14-3 15,-1 1-8-15,-1 4-1 16,-4-1-2-16,-1 1 1 15,2 0 0-15,1-1-2 16,5 1 14-16,2-1 5 0,3-1 3 16,2 0 3-16,1 0-14 15,2 2-3-15,1-1-4 16,1 1-1-16,0 0-2 16,0 0 0-16,0 0-2 15,1 0 2-15,-1 7 0 16,-1 6 0-16,2 24 1 15,2-22 0-15,-1 4 0 16,2-2 1-16,0 1-1 16,0 2 1-16,0-1-1 15,0 0 2-15,1 3 0 16,0-4 2-16,1 2 4 16,3 2 1-16,-1-1 2 15,1 3 1-15,2 3-2 16,-1 1 1-16,1 3-1 15,-1 0 1-15,0-2-1 16,-2-4 1-16,0 2 3 16,0-1 4-16,0-3 4 0,-1 4 0 15,2 0-2-15,-2 0-4 16,2 6-1-16,0 2-2 16,0 4-1-16,0 0-1 15,-2-2-5-15,1-2-1 16,1-3-1-16,-1-5 7 15,-1-1 11-15,0-1 2 0,2-1 3 16,4 2-7-16,-2 3-9 16,0 1-1-16,-2 7-3 15,-1-1-1-15,3 0-2 16,-1 0 0-16,2-4 0 16,-1-1 0-16,-2-3 8 15,3 0 1-15,-3-3 2 16,3 1 0-16,-1 1-6 15,0-3-4-15,0 1-1 16,-1 0-1-16,2 0-1 16,-3 2-1-16,-1 2-1 15,0-3-1-15,0 4 1 16,2 1-1-16,0 1 0 16,3 0 0-16,-1-2-10 15,-1-4-15-15,2-5-44 16,0-3-41-16,3-9-104 15,4-4-309-15</inkml:trace>
  <inkml:trace contextRef="#ctx0" brushRef="#br0" timeOffset="119849.63">20807 10873 613 0,'0'0'272'16,"-1"-3"-124"-16,0 1-89 0,1 1-54 15,0 0-3-15,0 0-2 16,0 0 23-16,0 0 38 16,0-3 25-16,1-2 50 15,0 0-11-15,6-21-32 16,-7 24-25-16,0 1-46 15,1 2-15-15,-1-1-11 16,-1 1-2-16,0 0 0 16,0 0-1-16,-1 6 6 15,-2 6 1-15,-11 26 0 16,8-21 0-16,1 4 0 16,-3-1 0-16,3 1 0 0,1 1 0 15,-1-7 0-15,6 0 1 16,0-1-1-16,0-2 1 15,3-2-1-15,1 0 1 16,-3-2 0-16,4-2 0 16,3 0 1-16,3-3 2 15,4-2 0-15,1-1 1 0,0 0-2 16,1-2-1-16,0-2 0 16,0-2 1-16,2-1 0 15,-1-2 1-15,1-1 1 16,-2-2-1-16,-2-3 17 15,-3 0 7-15,-1-1 12 16,-4-1 4-16,1 3-7 16,-3 0-4-16,-1 1-3 15,1 1-3-15,-5 0-6 16,0 2-5-16,-6 2-9 16,-3-1-3-16,-3 0-4 15,-1 2-2-15,-5 2-2 16,1 3 1-16,-8 2-2 15,1 1-8-15,-5 6-30 16,-1 0-24-16,4 11-94 16,-2 1-68-16</inkml:trace>
  <inkml:trace contextRef="#ctx0" brushRef="#br0" timeOffset="120532.98">20928 11449 594 0,'3'-7'181'0,"4"-4"-185"0,-1-1-86 16,0-2 2-16,-1 4 107 16,-1 0 79-16,-2-1 100 15,-2 2 27-15,-1 2-34 32,0 4-35-32,1-1-82 0,-2-8-28 0,-2 3-31 15,0 1-8-15,-1 4-5 16,-2 2 0-16,-2 2-2 15,0 0 1-15,-4 1 1 16,1 5-1-16,0 1 1 16,0 5-1-16,3 3 0 15,-2 2 0-15,1 4 0 0,0 0 0 16,2 1 0-16,1 1 1 16,5 1 2-16,1 0-1 15,4-1 1-15,0 0 0 16,2-2 1-16,3-5 0 15,1-4 3-15,3-1 1 0,0-8 2 16,3 0 2-16,2-2-1 16,-1-6 0-16,6-1-4 15,-2-2-1-15,2-5-2 16,-3 0 0-16,-4-6 1 16,2 2 0-16,-4-4 0 15,1-1 0-15,-4 1 0 16,-3 1-1-16,-4 1 0 15,-3 0 0-15,-2 1-1 16,-4 1-1-16,-1 2-1 16,-3-1-2-16,-3 6-2 15,0 1-2-15,-10 4-16 16,-4 5-13-16,-6 4-43 16,-3 5-29-16,1 10-68 15,0 3-81-15</inkml:trace>
  <inkml:trace contextRef="#ctx0" brushRef="#br0" timeOffset="121133.28">20970 11790 522 0,'0'-2'312'0,"-3"-4"-22"0,2 3-164 0,-1 3-109 16,0 1-13-16,1-1-5 15,0 0 0-15,0 0 8 16,-1 2 4-16,-4 11 8 16,-24 26 6-16,21-16-3 15,-2 2-1-15,3 1-6 16,2 0-5-16,0-2-4 0,5-3 0 15,1-1 1-15,3-1 0 16,3-2 0-16,2-2-1 16,2-3 2-16,2-3 2 15,3-5 2-15,0 1 1 16,2-6-1-16,1-2-1 16,2-6-2-16,2-2-1 15,-1-5 6-15,-2-3 8 0,-1-3 15 16,-5-2 5-16,-3-1-2 15,-1 2-7-15,-7 1-15 16,0 0-6-16,-5 5-11 16,-1 0-5-16,-7 6-22 15,0 3-17-15,-7 10-50 16,-4 4-38-16,-3 13-168 16</inkml:trace>
  <inkml:trace contextRef="#ctx0" brushRef="#br0" timeOffset="121549.34">21103 12269 621 0,'-1'-1'371'0,"0"-5"-34"0,1 4-121 0,-4 0-116 16,7 2-28-16,-3 0-24 15,0 0 1-15,0 0 19 16,0 0 6-16,0 0-10 16,-1 0-12-16,1 0-35 15,0 0-9-15,4 9-7 16,14 31 0-16,-8-16 0 16,0-1-1-16,-1 2 0 15,1-1-1-15,-5 2-29 16,3 3-33-16,-4-1-155 15</inkml:trace>
  <inkml:trace contextRef="#ctx0" brushRef="#br0" timeOffset="122565.98">21232 10799 519 0,'0'-7'289'0,"6"-6"-37"0,-3 2-166 15,1 4-36-15,3 1-29 16,1 2-8-16,2 1-2 15,3 1 6-15,1 0 18 16,0 0 8-16,2-2 6 16,2 0-7-16,2-1-17 0,0 1-8 15,-1 1-8-15,-1 0-3 16,-3 0-3-16,0 0 0 16,-4 4 0-16,3 2-2 15,-2 5 0-15,-1 0-1 16,2 5 0-16,-2 2 0 15,-2 5 0-15,0 5 1 16,-1 6 0-16,-3 1 0 0,-1-1 1 16,0 3 0-16,0-3 0 15,-1 0 0-15,2 3-1 16,-1-2 1-16,0 3 18 16,0 0 5-16,0 0 7 15,2 1 1-15,-1 1-17 16,2 1-4-16,0 0-6 15,-1 1-2-15,2 0-1 16,-4-1 0-16,2 9 0 16,-1 2-1-16,-2 4 0 15,0 1-1-15,-1-6 1 16,-1-3 0-16,2-7 0 16,-1-1 1-16,-1 0 0 15,1 2 0-15,0 0 0 16,1 0 0-16,1-2 0 0,-1-1-3 15,-1 0 21 1,0 1 1-16,0 0 5 0,-1-1 2 16,-1-1-19-16,-2 2-2 15,0-1-4-15,0 0-1 16,0 0-1-16,1-5 0 16,1-4 0-16,-1-4 0 15,1-5-1-15,0 0 1 16,1-2 0-16,-1-3 0 0,0-1 0 15,0-1-1-15,-3-1 1 16,-1 1 1-16,-1-1 3 16,-2 3 1-16,-4 0 3 15,-3 3-1-15,-8 2-3 16,-5 3-1-16,-3-1-2 16,-1-1-1-16,0-1-2 15,6 0-1-15,-1-1-34 16,1 2-26-16,2 0-98 15,-6 0-118-15</inkml:trace>
  <inkml:trace contextRef="#ctx0" brushRef="#br0" timeOffset="153000.73">14211 6386 162 0,'0'2'83'0,"-5"0"0"0,0 2-77 15,3-2-4-15,-2 0 29 16,0-2 25-16,4 0 45 16,-1 0 16-16,0 0-7 15,0 0-20-15,0 0-41 16,0 0-14-16,0 0-14 15,1 0 1-15,-1 0 9 16,0 0 2-16,0 0 1 16,0 0-4-16,0 0-9 15,0 0-5-15,1 0-7 16,-1 0-4-16,0 0-2 16,0 0 3-16,0 0 5 0,0 0 3 15,0 0 0-15,1 0-2 16,-1 0-5-16,0 0-3 15,1 0-3-15,0 0 1 16,0 0-1-16,0 0 0 16,-1 0 2-16,0 0 1 15,1 0 7-15,0 0 8 16,0 0 11-16,0 0 1 0,0 0-7 16,0 0-6-16,0 0-13 15,0 0-3-15,0 0-2 16,0 0 0-16,0 0 0 15,0 0 0-15,0 0 0 16,0 0 1-16,0 0 0 16,0 0 0-16,0 0 1 15,0 0 0-15,0 0 0 16,0 0 0-16,0 0 1 16,0-1 0-16,0 0-2 15,0 0 1-15,0 0-1 16,0 0-1-16,0 1 1 15,0-1 0-15,0 1 0 16,0 0 0-16,0 0 0 16,0 0 1-16,0 0 0 0,0 0 0 15,0 0 0-15,0 0-1 16,0 0 1-16,0 0-1 16,0 0 1-16,0-1-1 15,0 0-1-15,0 0 1 16,0 1-1-16,0-1 0 15,0 0 1-15,0 1-1 16,0 0 0-16,0 0 0 16,0 0-2-16,0 0-1 0,0 0-27 15,0 0-40-15</inkml:trace>
  <inkml:trace contextRef="#ctx0" brushRef="#br0" timeOffset="155166.41">14298 6377 335 0,'0'-1'184'0,"-1"-4"-31"0,0 0-23 16,1 1-27-16,-2 1-12 15,2 2-20-15,0 0-6 16,-1 0-23-16,0 0-11 16,0 0-15-16,0 0-5 15,0 1-6-15,0-1 0 16,1 0 2-16,-1 0 6 16,0 0 7-16,0 0 3 15,0 0-1-15,0 1-1 0,0-2-3 16,0-1 0-1,-1 0 1-15,-2 1-2 16,-2-1-1-16,2 2-3 0,-2-2-4 16,-24-23-2-16,21 24-4 15,1-1-1-15,-2 2-1 16,3 0 0-16,-5 0-1 16,1 1 1-16,-2-1 0 15,-2 1 0-15,0-1 0 16,-4 0 0-16,-1-3 0 15,-3 0 0-15,0 2 0 16,0 0 1-16,0 2-2 16,-1 2 1-16,-1 1-1 15,-2 0 0-15,-2 0 0 16,2 3 0-16,0 1 0 16,-1 0 0-16,-5-1 0 0,-1 0 0 15,-8 2 0-15,-2-2 1 16,-2 3-1-16,0-3 1 15,1-2 0-15,2 3 0 16,7-6-1-16,-2 2 0 16,2-3 1-16,-1 2-1 15,2 2 0-15,4 1 0 16,4-1 0-16,1-2 0 16,3 2 0-16,0-1 0 0,8 4 0 15,0-2 0-15,3 1 0 16,3 1 0-16,-1-3 0 15,4 3 0-15,-1-2 0 16,0 3 0-16,4 4 0 16,1 3 0-16,2 7 1 15,0 1 0-15,-4 7 0 16,3 3 0-16,-3 5 0 16,3 1 0-16,1-2 0 15,-1-3 0-15,5-3 0 16,-3 1 1-16,5 2 2 15,-1 2 1-15,-1 3 0 16,0 5-2-16,1 6 0 16,-3-1-1-16,1 4-1 15,-3-7 1-15,-1-4 0 16,1 0-1-16,-2-6 1 0,2 1-1 16,0-1 1-16,-1 2 0 15,1 0-1-15,0 1 2 16,0-2 3-16,5 0 6 15,-3-2 4-15,-1 4 1 16,2 2-3-16,0 4-6 16,2 8-4-16,1 4 0 0,-2-3-1 15,-4-3 0-15,3-2 0 16,-3-6 1-16,3 1 0 16,1 1-1-16,-3-4 3 15,4 2 1-15,-3 2 0 16,1-1 0-16,0 3-2 15,0 3-1-15,-1 3 0 16,1 3-1-16,-3 5 1 16,-2-2-1-16,-3-3-1 15,-2-3 1-15,-1-5-1 16,3 0 1-16,2 4-1 16,-1-1 0-16,3 2 1 15,-3 2-1-15,0-3 0 16,1 2 1-16,-3-4-1 15,2 0 1-15,3 0 1 16,1-1 0-16,3-2 2 16,0-3-1-16,-1-5 0 0,-1-2-1 15,2 3-1-15,-3 4 0 16,6 2-1-16,2 5-1 16,1-5 19-16,3-2 4 15,-4-7 2-15,3-1 1 16,-4-2-19-16,1 1-3 15,1-2-3-15,-2-4 0 16,1-2 0-16,1-2 0 0,1 1 0 16,-3-2-1-16,0-2 0 15,0-3 0-15,-2-5-4 16,0-2-4-16,-2-3-16 16,-1-5-18-16,-1 0-66 15,-1 0-56-15</inkml:trace>
  <inkml:trace contextRef="#ctx0" brushRef="#br0" timeOffset="155682.87">13306 10042 1024 0,'0'0'346'0,"-2"-1"-324"0,2 0-76 16,0 0-9-16,0 1 21 16,0-1 44-16,0 0 17 15,0 1 21-15,0 0 2 16,0 0-9-16,0 0-12 15,0 0-12-15,0 0 1 16,0 0 7-16,6 1 9 0,6 0 19 16,25 2 5-16,-16-5 3 15,3 1-6-15,4-1-21 16,3 0-9-16,8 0-9 16,5 2 7-16,10-1 3 15,2 0 3-15,6 2 7 16,-2-1-9-16,4 3 4 15,0 1-2-15,2-2-1 16,0 4 2-16,-9-4-2 16,0 1 6-16,-5 0-1 15,-1-3-5-15,0 0 8 16,-2 0-4-16,-2-2-6 16,-2-1 1-16,-4-1-13 0,-6-2-3 15,-6 0-22-15,-1 0-17 16,-5-3-49-16,0-1-35 15,-5-4-164-15</inkml:trace>
  <inkml:trace contextRef="#ctx0" brushRef="#br0" timeOffset="157116.14">14133 6297 710 0,'0'-1'270'0,"1"-3"-191"16,2 5-63-16,-3-1-21 15,0 0 0-15,0 0 5 16,0 0 0-16,6 2 12 16,-6-2 7-16,4 1 18 15,-1-1 8-15,6 0-4 16,25 4-1-16,-14-4-10 15,5 0 2-15,7 0 5 16,5 0-1-16,7 0-6 16,1 0-7-16,4 5-13 15,-2 2-3-15,-2-1-5 16,-4 3 1-16,-5-2-2 0,-2 0 1 16,-5 0 0-16,-5-3 0 15,-6-3 0-15,-2 1 1 16,-6-2-1-16,-1 2 0 15,-3 2-2-15,0 1 1 16,-2 3 2-16,0 2 0 16,-1 4 3-16,-1 3 0 15,-2 5-2-15,-1 3 0 0,-1 5-2 16,-1 4 1-16,1 9-1 16,0 5-1-16,0 5 1 15,2 1-1-15,0-3 0 16,0-5 1-16,0-2-1 15,1 1 0-15,0 6 1 16,1 4 0-16,0 7 1 16,1 5 0-16,0 3-1 15,-3 1 0-15,-5 3 1 16,3 0 0-16,-2 0 23 16,3 0 1-16,-3 3 1 15,0 3 0-15,-1 5-22 16,-3-3 0-16,3-6 10 15,-1-1 10-15,5 0 5 16,0 1 2-16,3 1-11 16,2-2-8-16,-4 1-7 0,-1-3-2 15,-6-3-8-15,-1-5 20 16,0-6 8-16,1-3 2 16,0 6 7-16,0 3-21 15,-3 2-8-15,-3-2-1 16,0-1-1-16,0-4 0 15,3-3 0-15,3 5 1 16,1-4 0-16,-1 1-1 16,-1 0-1-16,-4-4 0 0,2-1 1 15,2-1 0-15,1-2-1 16,4 0 0-16,1-5 0 16,-1-5-1-16,1-6 1 15,0-2 0-15,4-3-1 16,0 0 1-16,1-8 1 15,2-1 0-15,-1-5 1 16,-1-1-2-16,1-2 1 16,-3-2-1-16,1-3 0 15,0-1 0-15,0-2 0 16,2 0 1-16,-3 1 0 16,2-2-1-16,-3 1 0 15,0-1-1-15,0 0 0 16,-2 1-1-16,0 1 1 15,0-1 0-15,2 1 0 16,-1-5 2-16,1 3-1 0,-1-3 0 16,0-1-2-16,0 0 2 15,0 0-51-15,-2 6-39 16</inkml:trace>
  <inkml:trace contextRef="#ctx0" brushRef="#br0" timeOffset="167065.84">20512 7419 586 0,'1'-5'253'0,"2"0"-111"0,4 0-164 0,-1 2-16 15,0 1 7-15,-2-1 33 16,-2 1 29-16,-1-4 44 15,2 1 13-15,0-2 13 16,0 0-18-16,2-2-37 16,1 0-9-16,2-3-14 15,2-3-5-15,2-3-1 16,0-3-1-16,-1-4 15 0,1-2 8 16,-1-9 2-16,0-1 1 15,2-6-15-15,-3 0-9 16,5 0-9-16,-7 0-4 15,1 3 6-15,-5 1 9 16,-4 7 11-16,-1 0 8 16,-6 4-3-16,5 2-9 0,-5 1-12 15,1 3-8-15,4 7-3 16,-5-1 3-16,4 8 1 16,-1 1 5-16,0 3-3 15,2 3-3-15,-4 3-5 16,-1 2-5-16,-6 8 0 15,-1 1-1-15,-3 5 3 16,3 4 0-16,-1 3 1 16,-1 5 0-16,0 2 2 15,1 3 1-15,1 5 4 16,3 3 0-16,2 3-1 16,0 4 0-16,1-4-3 15,1-4-1-15,4-3 0 16,0-5 0-16,7-2-1 15,2 2 1-15,5-3-1 16,3-1 1-16,4-5-1 0,2-1-1 16,6-6-4-16,2-6-1 15,0-5 2-15,3-8 2 16,-4-8 3-16,0-2 2 16,-1-8-2-16,-1 1 1 15,2-5 1-15,-1 1 1 16,-3-3 0-16,-5 2 0 15,-5 3 10-15,-3 2 8 0,-5 5 18 16,-3 3 7-16,-3 5 4 16,0 5-8-16,-4 0-20 15,-2 0-8-15,-2 4-15 16,-2-4-1-16,-1 5 0 16,1 0 0-16,-3 3 0 15,1 4-1-15,0 4 0 16,-4 3 0-16,3 3 0 15,1 2 0-15,0 0-1 16,7-3-1-16,6 1 0 16,0-5 1-16,9-1 1 15,0-3 1-15,4-1 0 16,5-1 0-16,3-6 1 16,1 0 0-16,0-9 0 15,0-4 1-15,0-1 1 16,-2-4 1-16,0-2 1 15,-1-3-1-15,-4-2 0 0,-3 0 1 16,-5 0 1-16,0 1 0 16,-7 2-1-16,-1 1-2 15,-8-2-3-15,-3 4 0 16,-6-1-3-16,-1 2-1 16,-4 3 0-16,0 1 2 15,-3 1 1-15,1 2 0 16,5 7-1-16,-2-1-1 15,3 3-1-15,1 2 0 0,4-1 0 16,4 1-1-16,7 4-2 16,0 0 1-16,4-2 1 15,6 3 2-15,5-3 2 16,9 0 1-16,11-2 1 16,1-2 0-16,11-3 1 15,1-1 0-15,-2-3 0 16,-1-1-1-16,-9 1 1 15,-7-2-1-15,-5-1 1 16,-4 2 0-16,-7 1 1 16,0 2 0-16,-7 2-1 15,0 0 1-15,-3 2-2 16,-1-2 0-16,0 0 0 16,-1 0 0-16,-10 14 0 0,-21 28-1 15,27-14 1-15,-2 4 3 16,3 7 1-16,2 3 0 15,-3 3-1-15,6 0-1 16,-2 3-2-16,2 0 0 16,1 3 1-16,-3 2-1 15,2 1 1-15,0-6-1 16,0-7 1-16,-1-3 0 16,-2-9 1-16,-3-3-1 15,-2-4 2-15,-2-4 0 0,-2-4 2 16,-4-1 0-16,-8-5 1 15,-2-3 0-15,-5-2 1 16,-2-3 0-16,-1-4-2 16,0-3 0-16,2-5-6 15,4-2-2-15,6-5-6 16,6 0-7-16,5-8-25 16,4-4-15-16,11-6-32 15,0-5-11-15,14-4-13 16,11 1-6-16,6 0-43 15,4 0-33-15,4 6-129 16</inkml:trace>
  <inkml:trace contextRef="#ctx0" brushRef="#br0" timeOffset="167834.96">21275 7348 514 0,'9'-5'271'0,"11"-4"-57"0,-3 1-33 0,-4 0-41 0,-6-1-16 15,1-3-15-15,-3 0 2 16,-3 0-7-16,3 3-4 16,-7-2-21-16,2 2-14 15,0 0-20-15,-2 2-7 0,0 1-12 16,0 3-2-16,1 0-6 16,0 0-3-16,0 2-9 15,0 1-5-15,0 0-5 16,0 0-2-16,1 7 3 15,-2 8 1-15,-3 21 1 16,5-18 1-16,-3-2 0 16,3 0 0-16,-1 2 0 15,0-1 0-15,1 2 0 16,0-1 0-16,3-2 0 16,-1 0 0-16,1-4 0 15,1-2 0-15,-1-4 0 16,0 0 2-16,3-4 0 15,0-2 1-15,3-4 1 16,1-6 0-16,4-5-1 0,-3-2 1 16,0-7 0-1,3-3 0-15,0-3-1 0,0-1 1 16,-2-3-1-16,-2 2 0 16,0-1-2-16,0-2 3 15,5-1-1-15,-2-1 1 16,-1 1 3-16,0 0 1 15,-3 3 9-15,-1 1 3 16,-2 2 5-16,-2 2-1 16,0 3-4-16,-2 1-3 0,0 5-5 15,-2 4-4-15,0 6-4 16,-1 3-3-16,0 6-1 16,1 1-2-16,-1 1-5 15,0-2 0-15,0 0 1 16,-3 6 0-16,-4 16 4 15,-25 37 1-15,24-16 0 16,-2 2 0-16,1 7 1 16,-2 2 0-16,1-5 0 15,1-2 0-15,2-8 0 16,1-1-1-16,5-3-3 16,3 0-11-16,0-3-25 15,3-3-19-15,-4-4-78 16,0-3-56-16,-3-13-149 15,3-5-54-15,-2-9 22 16,-3-9 35-16</inkml:trace>
  <inkml:trace contextRef="#ctx0" brushRef="#br0" timeOffset="168001.24">21439 7184 842 0,'0'0'382'0,"3"-1"-195"0,3 1-63 15,6 0-80-15,6-3-15 16,7 1 2-16,4-2-2 0,6-4-6 16,0 1-2-16,-2-3-37 15,-2-3-43-15,-6 1-110 16,-8-4-73-16</inkml:trace>
  <inkml:trace contextRef="#ctx0" brushRef="#br0" timeOffset="168168.39">21272 6983 1342 0,'-2'-1'514'0,"-3"-2"-359"15,4 1-164-15,1 1-57 16,0 0-59-16</inkml:trace>
  <inkml:trace contextRef="#ctx0" brushRef="#br0" timeOffset="168617.92">21040 7337 1546 0,'0'-7'535'0,"1"-5"-527"16,4-1-165-16,0-1-35 15,5 0-34-15,-4-3-15 16,-6-3 99-16,5 3 154 15,-2 1 88-15,2 0 154 16,2 2-11-16,-3-2-105 16,-2-3-37-16,-2 3-61 15,2 2-18-15,-5 0-16 16,2 3-4-16,-1 0 2 16,-4 4 0-16,0 7-2 0,0 1-1 15,-5 8-5-15,-2 3-1 16,0 4 1-16,-5 2 1 15,4 3 0 1,-2-2-1-16,1 5-2 0,1 0-3 16,1 1-18-16,3 4-15 15,7 0-47-15,3 5-34 16,9 1-140-16</inkml:trace>
  <inkml:trace contextRef="#ctx0" brushRef="#br0" timeOffset="172065.79">22580 7156 417 0,'-5'0'193'0,"-8"0"-89"0,2 0-28 16,4 0 8-16,-1-1 5 16,5 0 38-16,-2-2 6 15,-1 2-10-15,3-3-4 0,1 4-9 16,2 1-20-16,0-2-19 16,0 1 3-16,0 0-7 15,0 0 1-15,0 0-16 16,0-1-8-16,0 1-19 15,0-1-7-15,2-4-1 16,-1-1-3-16,8-1-7 16,22-20-3-16,-18 22-2 15,4 2-1-15,1 0-1 16,2 2 0-16,1 1 0 16,-2 0 0-16,-1 0 0 15,0 1 0-15,-1 0-1 16,-1 0 0-16,-1 3 0 15,-1-1 0-15,-3 2-1 16,-4-2 0-16,-1 5-3 0,-1-1 1 16,-3 2 0-16,-1 2-1 15,-4-2 3-15,-3 0-1 16,-5 3 3-16,-2-1-1 16,-1 4 1-16,-4 2 0 15,-4 4 1-15,-1-1 0 16,-2 1-1-16,-1 2 1 15,-2-1 0-15,1 4-1 16,2 1 1-16,-2-1 0 0,7 1 0 16,0-3 0-16,1-6 5 15,4-1 1-15,-2-5 1 16,3-2 1-16,4-1-3 16,1-3-1-16,5-1 1 15,2-3 0-15,0-2 1 16,2 1 0-16,0-1-1 15,0 0 1-15,0 0 1 16,0 0 0-16,0 0 0 16,0 0-2-16,0 0-3 15,11 0 0-15,27 3-2 16,-20-3 0-16,2 0 0 16,0-2 0-16,3 2-1 15,5 0 1-15,7-1 0 16,1 0-1-16,3-3 1 0,-1 1 0 15,-3-3 0-15,1 0 0 16,-5 2-1-16,-1 1 0 16,-8-3 1-16,-3 2-1 15,-9-1 0-15,1 1 1 16,-4 4 0-16,-4 0-1 16,-2 0 4-16,0-1 0 15,-2 1 3-15,0-1 0 16,0 0-1-16,0 0-2 15,0 0-1-15,1 0 2 0,-1 1 5 16,0-7 5-16,-1-3 8 16,-5-25 3-16,7 21 0 15,-1-3-3-15,-1-2-4 16,2 4-5-16,2 2-6 16,-2 3-4-16,0 5-4 15,-2 1-4-15,2 2-18 16,-1 0-21-16,0 2-60 15,0 0-54-15</inkml:trace>
  <inkml:trace contextRef="#ctx0" brushRef="#br0" timeOffset="172615.84">22265 6920 1372 0,'-1'-4'466'0,"-2"-1"-585"16,2 3-53-16,1 2-11 16,-5 3-1-16,4-3 161 15,1 0 67-15,-15 2 62 16,-21 31 11-16,18-21 2 16,2 4-37-16,-1 12-56 0,-6 4-7 15,0 8-15-15,-1 6-2 16,5 10 12-16,4 3 4 15,12 14 1-15,7 4 1 16,13 5-12-16,7 2-16 16,9-1-51-16,8-4-16 15,9-12-36-15,7-6-35 0</inkml:trace>
  <inkml:trace contextRef="#ctx0" brushRef="#br0" timeOffset="172999.68">23027 7135 1061 0,'-1'-7'399'0,"1"-4"-309"0,2 0-90 15,10-1-31 1,3 3-3-16,5 0 20 0,2 2 42 16,4 7 57-16,0-1 18 15,2 4 14-15,1 12-25 16,-1 6-52-16,0 5-17 15,2 16-20-15,-4 2-1 16,-5 20-2-16,-6 9 0 16,-18 17-3-16,-11 7-12 0,-25 10-48 15,-9 2-34-15,-29 6-188 16</inkml:trace>
  <inkml:trace contextRef="#ctx0" brushRef="#br0" timeOffset="182748.83">13797 6800 335 0,'0'-1'39'0</inkml:trace>
  <inkml:trace contextRef="#ctx0" brushRef="#br0" timeOffset="183849.89">13801 6787 114 0,'0'0'57'0,"-2"-3"-15"15,2-1-54 1,-1 3-21-16,0 0-11 0,0 0 0 16,1 0 26-16,-1 0 22 15,0 1 44-15,0-1 15 16,-1-2 15-16,1 2-6 16,0 0-21-16,1 0-3 15,-1 1 11-15,0-1 5 16,0 0 4-16,0 0-4 0,0 0-2 15,0 0 0-15,1 0-4 16,-1 1 0-16,0-1-2 16,0 0 5-16,0 0 11 15,0 0-2-15,0 0-10 16,0 0-6-16,1 1-6 16,-1-1 5-16,0 0 8 15,0 0 1-15,0 0-8 16,1 0-9-16,0 0-13 15,0 0-2-15,0 1-4 16,0-1-1-16,0 0-3 16,0 1 0-16,0-1 0 15,-1 0-1-15,0 0-5 16,1 0-5-16,0 1-8 16,0-1-2-16,8-5-1 15,21-13 0-15,-17 14 1 0,-3-1-1 16,4 3 0-16,-1 0 0 15,0 1-1-15,1 2 0 16,-1 1 0-16,0 2 0 16,-3 0 0-16,-2 0 0 15,-1 0 1-15,2 3 0 16,-2-1 0-16,-1 3 0 16,0-2 0-16,-2 1 0 15,-2 0 0-15,-2-1 0 0,-3 1 1 16,0 0 1-16,-3 2-1 15,0 1 2-15,-4 1-1 16,-1-1-1-16,-1 0 0 16,0 0 0-16,1 1-1 15,2 4 0-15,-3-1 0 16,-4-1 0-16,5 0 1 16,-2-2 0-16,4 0 0 15,1 1-1-15,-3-2 1 16,4-3 0-16,-1-1 0 15,4-4 0-15,1 1 1 16,-1-1-1-16,3-1 0 16,1 1-1-16,0 1 0 15,1-3-1-15,0 0 0 16,0 0 0-16,0 0 1 16,0 0-1-16,2 3 1 0,-1 1 0 15,1-2 0-15,0 1 1 16,1-2 0-16,5 1 0 15,25 22 0-15,-24-24 0 16,-1 0 0-16,0-2-1 16,-2-2 0-16,7 3 1 15,-4 1-1-15,3-1 1 0,-1-2 0 16,-4-1 0-16,3 0 1 16,1 1 0-16,-3 0-1 15,0 0 1-15,-1-1 1 16,-3-1 0-16,0 1 2 15,-3 0 1-15,0 2 4 16,0-2 3-16,-1 4 3 16,0-1 1-16,0 0 1 15,-1 0-2-15,0 0 1 16,1-3-1-16,-1-1-1 16,0 1-2-16,0 2-6 15,0-1-5-15,-1 0-4 16,2 2-6-16,-1 0-25 15,0 0-14-15,-1-2-46 16,0 2-25-16,0 0-65 16,1 0-29-16,-1-2-46 15,0 0-33-15</inkml:trace>
  <inkml:trace contextRef="#ctx0" brushRef="#br0" timeOffset="184216">14091 6863 993 0,'-2'-2'348'0,"-2"0"-307"16,2 2-73-16,2 0-92 15,-1-1-27-15,0 1 19 16,0-1 43-16,0 0 146 15,0 0 68-15,0 0 46 16,1 0-14-16,-1 0-57 16,0 0-35-16,0 1-49 15,0 0-9-15,0 0-1 16,0 0 5-16,0 0 12 16,1 0 5-16,-1 0 4 15,0 0-3-15,0 0-10 16,1 7-4-16,0 7-8 15,2 23-2-15,-1-15-3 16,-1 4 5-16,0 7-56 16,1 4-69-16</inkml:trace>
  <inkml:trace contextRef="#ctx0" brushRef="#br0" timeOffset="185300.33">13765 7718 913 0,'-7'-2'389'0,"-1"0"-155"0,5 2-207 16,0 0-15-16,3-2-5 16,0 1-3-16,0 0-3 15,0 0 1-15,0 0 19 16,0 1 3-16,0-1 2 16,0 0-1-16,5-4-17 15,6-2-3-15,24-12-2 16,-21 13-2-16,2 1 0 15,-5 2 0-15,1-2 0 16,-1 2-1-16,2 0 0 16,-1 0 0-16,0 3 0 15,-3 0 0-15,-1 2-2 16,-1 2 0-16,-4 4-2 16,-2 5 2-16,-4 7 0 15,-4 4 1-15,-3 7 0 16,-3 3 1-16,-3-3 0 0,1 2 2 15,2-9 0-15,2-2-1 16,1-3 1-16,0-5-1 16,2-1 0-16,-3-2 0 15,8-5 1-15,-6-2 0 16,6-1 0-16,3-1-1 16,-2-2 0-16,2 0 0 15,0-1-1-15,0 0 0 0,0 1 2 16,0 0 0-16,0-1 2 15,3 0 0-15,5-1 1 16,22-5-1-16,-19 3-1 16,-1-1-1-16,3-2 0 15,1 2-1-15,2-3-1 16,0-1 10-16,0-2 15 16,3-4 8-16,-3 1 11 15,-2 1-7-15,-2-1-15 16,-3 1-8-16,-3 3-9 15,-3 2-2-15,-3 7-1 16,0-1-9-16,-2 0-36 16,2 2-19-16,-1 0-30 15,0 0-2-15,-11 5-32 16,-23 15-36-16,28-14-40 16,2 0 3-16,3-6 55 15,2-3 25-15,4-1-17 16,1-2-31-16</inkml:trace>
  <inkml:trace contextRef="#ctx0" brushRef="#br0" timeOffset="185666.27">13984 7816 93 0,'3'-1'116'0,"3"-1"56"0,2 0 48 16,1 1-13-16,-1 1-24 15,-1 1-36-15,-1 1-13 0,1 0-36 16,-1-1-18-16,1 2-26 16,-3-3-4-16,-2 0 6 15,1 0 5-15,-3-1-4 16,0 0-6-16,0 0-19 15,0 1-9-15,0 0-15 16,0 0-5-16,0 0-3 16,3 1 0-16,3 1 0 15,3 3-1-15,19 16 0 16,-21-11 0-16,0 2 0 16,-3 0 1-16,0 0 0 15,-4-2 0-15,0 3 1 16,-1 3-1-16,0-1 1 15,-4 1 0-15,2-1-1 16,-1-2 0-16,2 0 1 16,3 2-1-16,0-5 0 15,6 2-1-15,-1-5 0 16,4-1 1-16,9-2 0 0,-2-3-1 16,8-1-45-16,0-3-33 15,-1 0-111-15,2 3-154 16</inkml:trace>
  <inkml:trace contextRef="#ctx0" brushRef="#br0" timeOffset="186916.68">13574 8653 303 0,'-4'-7'56'16,"-5"-5"-41"-16,5-1-90 15,1 0 52-15,3 3 128 16,0 0 40-16,3 2 55 15,1 4 0-15,1 2-35 16,1-1-30-16,1 2-53 16,1-3-19-16,5 1-17 15,2-1 0-15,5 1 2 16,1-3 0-16,6 0-10 0,0-1-10 16,0 0-14-16,-3 0-6 15,-2 1-5-15,2 1-1 16,-4 5-2-16,-3-1 1 15,-2 2-1-15,-8 4-1 16,-1 3-1-16,1 2-1 0,-7 6-2 16,0 3-2-16,-7 3 0 15,-1 1 1-15,-4 0 2 16,-1 0 3-16,0-4 2 16,2 1 1-16,-1-4 1 15,0-3-1-15,1 1 0 16,-1-2-1-16,1-2 0 15,3-1-1-15,3-1 0 16,2 1 0-16,2-3-1 16,1-1 0-16,-1 0 0 15,1-1-1-15,0-2 2 16,4 2 0-16,-1-3 0 16,4 2 2-16,3-1 1 15,0-1-1-15,3-1 2 16,-4 0-1-16,4-1 4 15,0-2 0-15,3-1 0 16,2-2 1-16,-1 0 0 0,1-1-1 16,-3 0-1-16,0-1 0 15,-1 2-2-15,-1 1-1 16,-4 2 0-16,0 0 0 16,-4 0 6-16,-1 0 7 15,-3 1 12-15,-1 0 3 16,0 2-4-16,-1-1-7 15,1 0-23-15,-1 0-23 16,0 0-33-16,0 0-6 0,-3-1-2 16,-3-3 8-16,-19-15-14 15,23 16-19-15,3 0-41 16,2-1-9-16,5 0 23 16,0-1 18-16,4-2 50 15,1 0 19-15,-1-2 25 16,0 1 15-16,-1 4 32 15,-1-1 16-15,-2 3 35 16,1 2 14-16,-2 1 14 16,-1 1-2-16,-1 1-12 15,0-1-12-15,2-2-24 16,-1 1-7-16,2-2-12 16,0 2-6-16,0 1-11 15,0-1-2-15,0 1-9 16,-1-2-3-16,-1 0-6 15,2 1-4-15,-1 0-6 0,0 3 0 16,1-2-3-16,-7-1 0 16,3 5 1-16,-3 1 0 15,0 1 2-15,0 4-1 16,-3-3 0-16,0-1-1 16,-1 2 0-16,1-2-1 15,2 0 0-15,2-2 0 16,1 0-1-16,1 0-1 0,2-2 1 15,1 1-1-15,4-4 1 16,6 2 0-16,-1-5 0 16,1 3 1-16,-5 0-1 15,-5 0-2-15,-2 5-8 16,-2 1-15-16,-8 3-27 16,-2 6-17-16,-8 2-26 15,0 2-7-15,-5 6-18 16,-5 3-55-16</inkml:trace>
  <inkml:trace contextRef="#ctx0" brushRef="#br0" timeOffset="187965.84">13691 9456 1163 0,'-1'-2'422'0,"-1"-1"-305"0,6-4-131 0,4 0-11 16,3-2-12-16,2 1 2 15,1 0 7-15,-1-1 11 0,-2 4 30 16,-1 0 8-16,1 0 8 15,-2 2 0-15,7-1-10 16,-1 3-7-16,-3-2-9 16,5 2-1-16,-6 1-1 15,0-1-1-15,-1 3 0 16,-5 0 0-16,-2 0-2 16,-2-1-1-16,-2 6-2 15,0 0-3-15,-6 6-6 16,-1 1-4-16,0 2 7 15,-2 3-35-15,1 0 0 16,1 3 11-16,-5-5-3 16,2 2 38-16,-4-4 10 15,2 0-3-15,3-1 0 16,-1-2-1-16,3-1-3 16,0-2-3-16,1-2 0 0,1 0 1 15,0-2 0-15,-1 1 0 16,6 0 0-16,1-2 12 15,5 1 8-15,3-2 1 16,5-3 11-16,0 0-10 16,2-4-7-16,4 3-3 15,0-4-9-15,4 1-2 0,2-4-13 16,1-3-14-16,3-3-35 16,-1-2-18-16,-2-2-17 15,0-1 4-15,-5 1 24 16,0 0 13-16,-4 1 22 15,-1-1 10-15,-3 4 11 16,-2 0 7-16,-5 3 4 16,-1 3 5-16,-1 4 34 15,-3 4 28-15,-1 2 20 16,0-2 3-16,-1 0-19 16,0 0-21-16,0 0 1 15,-2 5 5-15,-3 0 4 16,-21 22-1-16,22-21-11 15,3-1-9-15,1-1-15 16,0 1-5-16,-2 1-8 16,3 3-2-16,0 3-3 0,0 0-1 15,5 1-3-15,0 0-2 16,3-2-1-16,0 1 0 16,3-4-11-16,-5-2 0 15,6-1 2-15,-2-4 1 16,-2-5 11-16,3-3 2 15,-3-6-1-15,0 0 0 16,4-2-2-16,-3-2 0 16,-2 3 1-16,-2 1-1 0,-3 5 0 15,3 4-1-15,-1 3 2 16,0 3-1-16,-4 2 3 16,3 3 1-16,-3 5 1 15,2 2 1-15,4 4-3 16,-1 5-1-16,3 1-2 15,-1 0-1-15,1 1-48 16,-2-1-41-16,1-1-247 16</inkml:trace>
  <inkml:trace contextRef="#ctx0" brushRef="#br0" timeOffset="198016.03">14057 6451 18 0,'0'0'17'15,"0"0"13"-15,0 0 41 16,-1-1 18-16,0 0 17 16,0 1-3-16,0-1-38 15,0 0-17-15,0 0-25 16,1 0-14-16,-1 0-6 15,0 0 0-15,0 1 6 16,0-1 14-16,0 0 26 16,0 0 12-16,1 0 13 15,-5-2-8-15,3 2-22 0,-3-2-12 16,1 1-18-16,0-1-6 16,-26-10-5-16,23 12-1 15,0 1 0-15,0 3 0 16,1 1 0-16,-3-1-1 15,-1 0 1-15,-1-3 1 0,1 1 3 16,0-2 2-16,0-1 10 16,1 1 5-16,-3 0 2 15,1 2-1-15,1 0-11 16,-2 1-6-16,4 3-5 16,-2 0-1-16,0 2 0 15,0-1 0-15,1 2 0 16,-2-1-1-16,1-2 0 15,-2 3 1-15,-1-1 0 16,0 0-1-16,0-2 11 16,1-1 10-16,0-4 8 15,0 4 3-15,-1 0-8 16,0 1-10-16,1 1-9 16,0 1-3-16,2 0 0 15,1 1-2-15,0 0 1 16,0 2 0-16,1-1 0 15,1 0 0-15,0-1-1 16,0 3 1-16,1 0 0 0,0 0 0 16,-2-1 0-16,0 1 0 15,2 1 0-15,1 0 1 16,-1-2 0-16,0 0 0 16,0-2-1-16,0 1 0 15,0 3-1-15,0 0 1 16,0 2-1-16,1-1 1 0,0 1 0 15,2-1 0-15,-1 1 0 16,1-1 1-16,3-2 0 16,-4 0 0-16,2 0 1 15,-3-1 1-15,2 0 2 16,0 3 1-16,4-2 1 16,3 3 0-16,-3-1-2 15,-1 1 1-15,0-2 1 16,1 2 1-16,3 0 6 15,3-1 2-15,-1 1 3 16,0-2 0-16,2-1-3 16,1 0-3-16,3-1-5 15,-1 2-1-15,1-1-5 16,0 1 0-16,1 1-1 16,0-1 0-16,2-1-1 15,0 1 0-15,1 2 0 16,1-3 0-16,0 6-1 0,1-2 1 15,1 0 0-15,0 3 0 16,0-6 1-16,-2 0-1 16,-2-6 21-16,3 0 4 15,-3 0 2-15,-1-2 2 16,1 0-18-16,-1-2-3 16,3-2-1-16,2 0 1 15,-4-5 13-15,3 1 0 0,-2-5 1 16,1 0-2-16,1-4-12 15,1-2-2-15,0-5-1 16,-1-5 0-16,1-4-2 16,0-5 0-16,0 1-2 15,-2-4-1-15,0 3 0 16,-2 1 0-16,-3 3-1 16,2 4 0-16,-4 4 1 15,0 2 0-15,-2 1-1 16,-5-1 0-16,-1 3 0 15,1-2 0-15,-3 1-2 16,0 0 0-16,0-1-7 16,-5 2-6-16,-1-2-18 15,-1 2-13-15,-4-2-32 16,0 1-20-16,-3-1-59 16,0 3-49-16</inkml:trace>
  <inkml:trace contextRef="#ctx0" brushRef="#br0" timeOffset="198366.24">13917 6393 558 0,'0'-1'233'0,"3"-3"-169"16,2 4-75-16,3 2-60 15,2 2-5-15,1-1 50 16,-2-1 41-16,2-1 54 16,1 3 6-16,3 4-12 15,3 0-22-15,6 4-27 16,2-1-5-16,1 2-5 15,3 4 0-15,-2 3-2 16,-1 3-1-16,-2 4 1 16,-1 4-1-16,-3 6-1 15,0 5 0-15,-7 8-22 16,-6-1-45-16</inkml:trace>
  <inkml:trace contextRef="#ctx0" brushRef="#br0" timeOffset="200688.23">7612 11121 455 0,'0'1'161'0,"-7"0"-137"0,7-1-20 16,0 0-1-16,0 0 1 16,0-1 12-16,0 1 11 15,0-1 19-15,0 1 10 16,0-1 7-16,-1 0-5 15,0 1-8-15,1-1-5 16,0 0 9-16,2-5 7 16,0-10 12-16,28-25 3 0,-13 15-12 15,0-1-8-15,7-4-24 16,2-2-10-16,3-1-14 16,-1 1-3-16,1 1-4 15,-2 4-1-15,-2 5-4 16,0 2-19-16,-3 10-88 15,1 0-106-15</inkml:trace>
  <inkml:trace contextRef="#ctx0" brushRef="#br0" timeOffset="202266.33">13983 7694 901 0,'3'-6'321'0,"2"-5"-260"0,4 2-99 16,2-2-14-16,2-2 1 15,-2-2 15-15,-2-1 49 16,-2 0 33-16,-5-2 41 16,1 6 13-16,-3-3-13 15,1 4-20-15,-3 1-36 16,-2 0-11-16,-2-2-21 15,-6 1-9-15,-4 3-6 16,-4 2-1-16,-10 2 4 16,-4 3 6-16,-3 4 4 15,-4-2 1-15,-3 4 2 16,-1 4 1-16,-4-2 0 0,0 10 1 16,1 3-2-16,0 2 0 15,7 8 0-15,18-5 0 31,11-13 0-31,1 1 3 0,-23 45 4 0,7 3 3 16,15 4 7-16,13-21 0 16,19-2 2-16,4-2-1 15,13-3-4-15,4-4-2 16,6-9-4-16,7-2 5 0,-1-10 3 16,-2-2 5-16,-3-7 8 15,-2-3-3-15,0-3 9 16,3-4 1-16,2-3-6 15,-4-1-2-15,1-3-11 16,-2-2-5-16,-9-3-3 16,-2-2 3-16,-4-5 8 15,-4 1 4-15,-3-7 5 16,-5-5 1-16,-8-6 3 16,-7-3-2-16,-9 0-1 15,-5 1-4-15,-12-3-9 16,-4 1-3-16,-3-3-9 15,-2-1-2-15,-2 0-4 16,-5 4-4-16,-4 10-3 16,-4 7-2-16,-3 15-19 0,-1 6-12 15,2 9-41-15,-1 7-32 16,1 15-107-16,0 8-168 16</inkml:trace>
  <inkml:trace contextRef="#ctx0" brushRef="#br0" timeOffset="203900.31">12422 10826 1115 0,'-1'3'396'0,"-4"-1"-324"15,4 0-61-15,1-2 7 16,-1 0 10-16,0 0 16 16,0-1 3-16,0 1-9 0,1 0-9 15,0 0-15-15,0 0-5 16,3 6-3-16,4 7 0 15,13 24-1-15,-10-23 2 16,-1 2 3-16,3 0-1 16,2-3 0-16,-1-1-2 15,0-4-4-15,2 0-1 0,0-3 5 16,2-5 6-16,1-4 3 16,3-6 2-16,4-13-4 15,-2-6-6-15,0-9-3 16,0-6-1-16,-3-2-2 15,1 0-1-15,-3 4-1 16,-2 7 0-16,-3 10-1 16,0 6 1-16,-1 5-2 15,-2 3-4-15,3 1-18 16,-3 1-14-16,2 0-43 16,1 4-28-16,0 1-125 15</inkml:trace>
  <inkml:trace contextRef="#ctx0" brushRef="#br0" timeOffset="204816.99">14187 8461 631 0,'-1'-9'316'15,"-5"-8"-68"-15,1-1-214 0,-1-2-54 0,-5 1 10 16,2-1 39-16,-5 2 17 15,-4 3 22-15,0 3 7 0,-9 2-11 16,-5 0-13-16,-4 3-21 16,-4 0-17-16,-3 7-11 15,0 2 0-15,0 6-1 16,3 5-1-16,-2 4 8 16,2 4 4-16,1 8 1 15,0 5 1-15,7 14-8 16,1 7-2-16,5 6-3 15,4 2 0-15,7 0 0 16,6-2-1-16,9-2 0 16,6-1 1-16,11-7-1 15,5-4 0-15,8-12 6 16,5-6 0-16,12-12 2 16,4-5 2-16,8-8-4 15,2-8 1-15,1-12 1 16,0-3-1-16,0-10 1 15,-5-3 0-15,-7-3 0 0,-5-5 1 16,-7-1 4-16,-1-2 4 16,-10 0 14-16,-4-1 11 15,-14-3 14-15,-7-4 2 16,-12-4-7-16,-7-3-13 16,-9 2-20-16,-6 1-10 15,-12 13-24-15,-10 4-12 16,-17 12-21-16,-4 10-10 0,-5 6-14 15,4 8-18-15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2-11T06:11:45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3675 7805 405 0,'0'-2'210'0,"1"-6"-47"16,0-1-111-16,5 3-54 16,-1-1-3-16,0 1 5 15,3-1 5-15,-1-1 35 16,0 1 15-16,1-2 21 0,-2 0 6 15,1 1-16-15,1 3-10 16,1 0-12-16,1 5-7 16,2 0-17-16,3-2-5 15,6 2-9-15,3 0-3 16,5 1-1-16,1 3 4 0,4-3 19 16,2-1 10-16,-1-3 10 15,6 1-2-15,1-3-9 16,2 1-5-16,5-1-2 15,0-1 1-15,3 1-2 16,-3-1-4-16,3 1-8 16,-1-2-4-16,2 1-7 15,-1-1 0-15,2-1 6 16,-5-1 4-16,1-3 3 16,1 2 2-16,-4 1-7 15,2 2-3-15,-4 1 0 16,-1 1 2-16,-7 1 1 0,-4 2 1 15,-6 2-4-15,-3 0-3 16,-4 1 5-16,0-2 4 16,-2 1 3-1,0 2 0-15,-4-1-6 0,-3 2-4 16,-2-3-2-16,-2 3 1 16,1-1 0-16,-1-1 1 15,-1 0-2-15,-2-1-2 16,0 0-3-16,-1 0 1 0,0 0-22 15,-3 0-23-15,0-1-93 16,0 1-107-16</inkml:trace>
  <inkml:trace contextRef="#ctx0" brushRef="#br0" timeOffset="8381.04">6638 8238 395 0,'-3'0'133'0,"-2"0"-146"0,0 0-31 16,-1 3-6-16,1-1 7 15,-2-1 75-15,2 0 38 16,-1 0 36-16,-3-1 8 0,5-1-20 16,-3-1-12-16,3 2-14 15,5-3-6 1,-3 1-15-16,2 2-7 16,0 0-10-16,0-1-4 0,0 0-8 15,0 0 1-15,4 0 9 16,12 0 7-16,30 1 10 15,-18 1 2-15,8 1 2 16,6 0 2-16,6-1 0 16,1 0 0-16,4-2-4 15,-1-2-5-15,2-2-1 16,2-1-5-16,2 0-11 0,-1-1-5 16,-5 2-12-16,-3-1-2 15,-10 2-3-15,-2 0-1 16,-5 1 0-16,-3-1 0 15,-6-2 0 1,-6 4-1-16,-7 0-1 16,-3 2 0-16,-5 0-2 15,-2-1-1-15,-9 2-1 0,-9 1-7 0,-12 0-5 16,-8 2-1-16,-5-1 1 16,-6 0 7-16,-6 1 7 15,-2 0 1 1,-9 2 0-16,2 0-6 15,5 3-6-15,-1-4-1 16,3 0 0-16,3-1 5 0,3 0 7 16,5 0 1-16,8-1-1 15,7-1 0-15,9-2-1 16,6 1-2-16,9 0-2 16,3-1-3-16,7-1-1 0,6 1 3 15,14-2 8 1,6 1 6-16,23 0 3 0,7-1 1 15,12 1-4-15,6-1 2 16,-1 1 4-16,0-3 4 16,-2-2 1-16,1 2-1 15,-6-4 1-15,-5 0 2 16,-10-1 2-16,-6-2 2 0,-10 4-6 16,-5 1-3-16,-9 3-8 15,-5 0-1-15,-8 2-3 16,-2-2-1-16,-5 1 2 15,-4 1-1-15,0 1 0 32,-1 0 0-32,0 0 0 0,0 0-1 0,0 0-1 15,1 0 1 1,-5 0-1-16,-3 1 0 0,-19 3-9 16,24-4 0-16,1 0 1 15,2 1 2 1,0-1 6-16,0 0 0 15,0 0-10-15,0 0-14 16,0 0-54-16,0-1-50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2-12T05:58:48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6158 10241 115 0,'0'0'80'0,"-1"-1"32"0,0-2-6 15,0 2-4-15,1 0-1 16,0 0-19-16,0 0-9 15,-1 0-1-15,0 0 0 16,0 1-1-16,0-1-3 16,0 0-16-16,0 0-9 15,1 0-22-15,-1 0-8 16,1 0-11-16,0 1-1 16,0 0 0-16,0 0 2 15,8 0 2-15,23 6 1 0,-18-4 2 16,2 1 1-16,0-3 2 15,1 0 0-15,4 0 0 16,0 1 0-16,2 0-2 16,-1-1-1-16,3 0-3 15,2 0 0-15,4 0-2 16,2 0 0-16,-2 1 1 16,2 0 1-16,-3 3 6 15,-1-2 2-15,4 1 1 16,2-3-2-16,3 0-5 15,2 0-2-15,3-2-2 16,2 0 0-16,3 2-1 16,-3-1 0-16,-1-2 0 0,0-1 0 15,2-3-2-15,2 1 1 16,4 0 0-16,-1 0 0 16,0 0 0-16,-1 4 0 15,-2-3-1-15,2 4 1 16,4 0 0-16,-1-3 0 15,6 2 0-15,-4-3 1 16,-2 2 0-16,-1 1 0 16,1 1 0-16,2-1 1 0,7-3-2 15,0 2 1-15,-3-4-2 16,-1 4 1-16,-2 0 0 16,-3-4 0-16,5 7 0 15,0-1 0-15,-4-3-1 16,2 3 1-16,0-3 0 15,0-3 1-15,4 1-2 16,4-1 0-16,-2 2 0 16,-2-4 0-16,-1 3 1 15,-1-1-1-15,1 1 0 16,1 3 0-16,-3 0 0 16,-4 0 0-16,2 0 1 15,1 0-1-15,2 2 0 16,4 0 1-16,-3-3-1 15,-1 2 1-15,0-2-1 16,-2 2 1-16,0-1 0 16,3 1 0-16,0 2 0 0,-4 0 0 15,4 2 0-15,-3-2 0 16,-2-1 0-16,8 0 0 16,-3-2 0-16,1 1 2 15,-1 0 16-15,-5 0 7 16,-1 3 10-16,-1-1 1 0,4 1-13 15,3-1-7-15,-3 0-10 16,1 0-2-16,-1-2-2 16,1 0-1-16,2 1-1 15,2-2 0-15,0 1 0 16,-4 1 0-16,0-1-1 16,-1 2 1-16,2 0 0 15,4 0-1-15,-1 2 0 16,-3 0 0-16,-2 0 1 15,1 2-1-15,-1-1 0 16,3 1 0-16,3-2 0 16,-2 0 1-16,-2 0 0 15,0 0 0-15,-1-2 0 16,0 1 0-16,4 0 0 16,-2 1 0-16,-3 1 0 15,1-2 0-15,0 1-1 16,0-2 1-16,4 0 0 15,0 0 0-15,-3 0 0 0,-1-1 0 16,-2 1 0-16,2-1-1 16,1 0 1-16,4 1-1 15,-2 1 0-15,-2-1 1 16,1 2-1-16,-2-3 0 16,3 0 0-16,2 0 0 15,0 1 0-15,-1 3 0 16,1-3 0-16,1 3 0 15,-2-2 1-15,0-1 1 0,-2 3 11 16,-3 1 4-16,1 2 3 16,-1-1 0-16,2 0-10 15,3 2-4-15,1-2-2 16,-1 2-1-16,-1-1 1 16,-2 1 1-16,-1-3 1 15,2-1 0-15,1 3-1 16,-2-3 0-16,-1 1-1 15,-1-2 0-15,0 0 0 16,0-2-1-16,5 3 1 16,-3 2-1-16,-1-3-2 15,-2-1 1-15,3-1-1 16,0 0 0-16,3 2-1 16,2 1 1-16,-5 1-1 15,-2-2 1-15,0-3 1 0,-1 1-1 16,6-2 1-16,4 2-2 15,-7 2 1-15,-2-2 0 16,1 1-1-16,0 3 1 16,6-1-1-16,-1-3 0 15,-2 2 1-15,-4-2-1 16,3 0 0-16,1 2 0 16,2 0 0-16,2 0-1 15,-6 0 1-15,1-2 0 0,-5 0 0 16,3-1 0-16,0 1 0 15,1 1 0-15,0 2 0 16,-3-3 0-16,-3 0 0 16,2 0 0-16,-1-6 0 15,2 6 0-15,2-2 0 16,-2-3 0-16,0 4 0 16,-5-4 0-16,0 2-1 15,2 0 0-15,-1-4 0 16,4 2 0-16,-2 3 1 15,-2-2 0-15,-5 2 0 16,2-1 1-16,-1 0 0 16,-1 2 1-16,1-1-1 15,-2-2 0-15,-2 3 0 16,-4-3 0-16,-6 3 0 0,-2 1-1 16,-3-1 0-16,0 1 0 15,3-1 0-15,-1 3 0 16,-3-3 0-16,1 0 1 15,-2 0-1-15,0-3 11 16,1 4 3-16,-1 0-1 16,-1 0 2-16,-1 0-10 15,-1 0-4-15,-2-1 1 0,-2 0 0 16,-2-2-1 0,0 1 1-16,-3-3 0 0,2-2 3 15,4 0 1-15,-1-7 5 16,2-4 1-16,0-7 6 15,1-3 0-15,-2-7-1 16,0 0 0-16,-3-4-4 16,-2-2-1-16,0-4-2 15,-1-6-2-15,0-9-3 16,-2-4-2-16,0-1-2 16,-3 1 0-16,2 8 0 15,-2-1-1-15,-1 3 1 16,1 3 0-16,-6 4-1 15,1 7 0-15,-3 8-1 16,-3 4-1-16,-5 7 0 16,0 4-1-16,-1 2 2 15,1 4 1-15,3 2-2 16,-2-4 0-16,0 5-1 0,-1-1-2 16,0 2-2-16,0 6-2 15,-3 1-7-15,-2-2-1 16,-5 2-1-16,-4-3 2 15,-3 2 6-15,-1 1 1 16,-9-4 3-16,3 5-1 16,-5-1-5-16,-2 0-3 0,-1 1-1 15,-8-2 2-15,-4 1 5 16,-1-2 5-16,2 1 2 16,0 0 2-16,0-3 0 15,-1 1 0-15,-5-1 1 16,-2 1 0-16,-6-2-1 15,2 1 0-15,1-3 0 16,-2-2 0-16,-3-1 1 16,-6 2-1-16,2-2 1 15,2 3-1-15,-1-3 0 16,1 1 0-16,-8-1 0 16,4 0 1-16,0-1-1 15,0 0 1-15,7 0 0 16,-6-2-1-16,2 4 2 15,2-1-1-15,-1 0-1 16,0 1 1-16,-5 2-1 16,-1 0 0-16,-1 0 0 15,3 1 0-15,-1 1 0 0,-4-2 0 16,-2 1 1-16,1-1-1 16,-2-1 1-16,0 2-1 15,-4-1 0-15,1 1 0 16,0 0 0-16,-2 2 0 15,-1 2-1-15,-1 2 1 0,0 1 0 16,-1-1 0-16,-1 0 0 16,0 0 0-16,1 0 0 15,-1 0 1-15,2 1 0 16,-1 0 1-16,-3 2 0 16,2 0 0-16,-4 1 0 15,1-3-1-15,-3 2 0 16,1-3 0-16,2-2 1 15,0 1 0-15,3 1 5 16,-3 0 3-16,2 0-1 16,1-1 0-16,-4-1-5 15,2-1-2-15,0 3-1 16,-1 1-1-16,2 2 0 16,0-1 0-16,0-1 0 15,-1 0 0-15,-1 1 0 16,2 0 1-16,2-2-1 15,-2 0 0-15,4 0 0 16,-1 0 0-16,1 0 1 16,1 0-1-16,1 0 0 0,-3-1 0 15,3 0 0-15,-2 0 0 16,1 1 0-16,3-1 1 16,-6 1-1-16,1 1 0 15,1 1 0-15,2-1 0 0,0 1 0 16,1 1 0-16,1-3 1 15,-4 2-1-15,4-2 1 16,-5 0 0-16,1 3 0 16,0 0 0-16,-2 0-1 15,0 1 1-15,5 0-1 16,-4-2 0-16,3-2 1 16,-1 0 0-16,-3 0-1 15,3 0 1-15,-3 0 0 16,1 0-1-16,1 0 1 15,-2-1-1-15,2-2 0 16,1 0 1-16,0 0-1 16,0 0 1-16,-2 0-1 15,0 0 0-15,-1 2 0 16,2 0 1-16,3 0-1 16,-1 0 0-16,0-1 0 15,1 2 0-15,-1 0 0 16,2 1 0-16,-3 1 1 0,4-2-1 15,1 1 1-15,1 1-1 16,-1 1 0-16,-2-1 1 16,9 0-1-16,-1 0 0 15,2-1 0-15,0 1 0 16,2 2 0-16,3 1 0 16,6 0 0-16,1 1 0 0,0 0 0 15,-1 1 0-15,2 2-1 16,5-2 1-16,8 2 0 15,2 0 0-15,4 0 0 16,0 1 0-16,1 2-1 16,3 0 0-16,8 3 0 15,0 1-1-15,6 3 1 16,0 0 0-16,8 1 0 16,-1 1 0-16,7 0 1 15,4 0 0-15,-3 0 0 16,3 0 0-16,1 2 0 15,1-3 0 1,2-9 0-16,0-1 1 0,1 37 0 16,0 3 0-16,-1 3 0 15,3-16 0-15,0 1 0 16,-3-4-1-16,1-2 1 0,-4 1-1 16,1 2 1-16,3-1 0 15,-2 7-1-15,2 1 1 16,-1 1-1-16,1 1 0 15,1-4 1-15,0-5-1 16,1-5 1-16,2-2-1 16,-2-4 1-16,-1 1-1 15,3-1 1-15,0 0-1 0,3 1 0 16,2-1 1-16,-2 0-1 16,1 2 1-16,0-4-1 15,-3-3 1-15,1-4 0 16,1 0 0-16,0-4 0 15,1 3 0-15,-1-3 0 16,-1-4 0-16,0-1-1 16,-1 1 1-16,0-3-1 15,0 1 1-15,0-2 0 16,0 1 0-16,0 0 1 16,1-1 0-16,2-1 0 15,1-1-2-15,2 2 9 16,4 0 1-16,4 0-2 15,2 0 3-15,4 1-10 16,3-2-1-16,0 5-3 16,0-2-4-16,1 0-16 15,-3 2-11-15,7 0-54 16,3 4 105-16</inkml:trace>
  <inkml:trace contextRef="#ctx0" brushRef="#br0" timeOffset="4199.91">14233 10391 713 0,'-5'-4'285'0,"-8"-8"-182"0,-3 2-62 16,5 2-39-16,-2-2-3 15,-7 2-7-15,2-1-2 16,-12 0 2-16,-7 2 3 16,-1 1 10-16,-1 4 6 15,-3 2 5-15,2 4 2 16,-3 6-3-16,2 0-2 16,-1 7-6-16,-3 2-2 0,1 8-3 15,-1 3 0-15,4 7-1 16,3 0-4-16,-1 5 14 15,1 5 1-15,4 0 0 16,0 7 4-16,4 8-14 16,3 4-1-16,-1 2 2 15,5 2 1-15,2 0 4 16,3 2 2-16,3 8-1 16,3-3-1-16,4 4 16 15,1-2 4-15,6 2 3 16,3 1 4-16,8-4-13 15,5 1-1-15,6-5-1 16,5 3-2-16,5-1-7 16,3-2-3-16,0-4-3 0,-1-6 12 15,4-5 24-15,0-1 14 16,8-9 20-16,4-3-9 16,8-12-17-16,0-5-12 15,4-5-18-15,2-2-4 16,5 1-7-16,5-3-2 15,3-3-3-15,1-5-4 16,-3-6-2-16,2-5-1 16,2-5-1-16,-3-4 3 0,-5-9 1 15,-5-3 0-15,-8-10 2 16,-3-6 9-16,-2-17 14 16,-4-9 5-16,-3-13 6 15,-7-8 0-15,-6-2 6 16,-4-6 1-16,-2-9-2 15,-1-1-6-15,-8-13-20 16,-2 0-7-16,-9 2-7 16,-4-2-1-16,-6 1-1 15,-4 6 1-15,-14 2 0 16,-5 1 2-16,-7 6 0 16,-11 1-4-16,-13 10-10 15,-7 8-9-15,-17 17-20 16,-4 8-13-16,-5 19-23 15,-11 12-30-15,-6 22-111 16</inkml:trace>
  <inkml:trace contextRef="#ctx0" brushRef="#br0" timeOffset="5032.39">11663 10250 891 0,'-14'-10'346'0,"-14"-11"-238"0,-2 3-58 0,-2 1-32 15,0 3-6-15,-7 0-5 16,2 6-4-16,-5 3-2 15,-2 0 0-15,1 7-1 0,-3-2 0 16,-3 7 0 0,-2 2 0-16,-8 11 0 0,1 5-1 15,-1 10 0-15,7 5 0 16,0 10 0-16,0 8 1 16,3 12-1-16,-4 9 0 15,7 15 0-15,2 8 0 16,3 10 0-16,6 4 1 0,5 8 0 15,2-6 0-15,9 0 0 16,0 0 0-16,11-9 0 16,6-2 1-16,10-1 2 15,9-3 4-15,7-4 0 16,7 0 0-16,18-2-2 16,5-8-1-16,17-7-1 15,4-9 9-15,4-17 8 16,2-6 4-16,8-13 7 15,1-6-8-15,6-10-4 16,0-6-4-16,-3-11 4 16,0-7 6-16,-7-12 12 15,-4-5 4-15,-7-8-3 16,-4-5-3-16,-8-10-5 16,-7-6 3-16,-11-17 3 0,-2-8 4 15,-14-10 13-15,-3-5-1 16,-11-5 5-16,-12-9-2 15,-10-8-19-15,-9-8-6 16,-9-10-19-16,-5 6-6 16,-9-10-5-16,-5 4-2 15,-9 10-7-15,-9-1-10 16,-6 17-29-16,2 7-14 16,-18 12-123-16,-4 17 55 15</inkml:trace>
  <inkml:trace contextRef="#ctx0" brushRef="#br0" timeOffset="5782.81">9146 10281 1003 0,'-15'-11'353'0,"-22"-9"-308"0,3-1-38 15,-2-1-8-15,-3 2-1 16,-6-2 1-16,-2-1 1 15,-2 0 10-15,-1-1 15 16,0 2 25-16,1 1 9 16,-6 6 1-16,1 3-13 15,-2 9-26-15,0 6-10 16,9 16-11-16,-2 5-1 0,-2 16-4 16,-2 4 0-16,-2 11-10 15,3 11 0-15,7 13 1 16,1 8 1-16,3 7 11 15,2 3 1-15,-2 8 1 16,2 0 0-16,5 8 0 16,2 8 6-16,8-2 6 15,6 2 1-15,5 4 4 16,7-6-6-16,7-7-3 16,10 1-2-16,15-17-2 15,8-6-2-15,19-5-1 16,2-6 0-16,17-7 1 15,4-1 0-15,11-12-1 16,6-7 0-16,7-13 0 16,8-11 1-16,0-12 2 15,3-7 1-15,5-14 4 0,-3-4 3 16,3-14 0-16,-1-5 1 16,-11-21-1-16,-10-11-2 15,-17-19 17-15,-11-6 16 16,-19-12 42-16,-5-5 14 15,-20-6 2-15,-7-6-11 16,-16-8-40-16,-10 0-15 16,-19-11-22-16,-5 0-8 15,-13 4-15-15,-7 1-12 0,-18 8-41 16,-8 11-27-16,-17 18-52 16,-10 11-59-16</inkml:trace>
  <inkml:trace contextRef="#ctx0" brushRef="#br0" timeOffset="6582.72">6540 10298 1099 0,'-16'-10'430'0,"-21"-13"-326"0,3 1-16 15,4 2-80-15,1 0-4 16,1 3-2-16,-4 1-1 15,-3 4 0-15,-3-1-1 16,-4 5 1-16,2 2 2 0,-9 3 1 16,-3 4 1-1,-4 5-2-15,-1 8-2 0,7 12-2 16,2 7-1-16,4 14-2 16,-2 8 0-16,4 20 0 15,2 8-1-15,7 17-12 16,5 10-2-16,5 10 2 15,5 3-1-15,6 13 15 16,2-3 1-16,5 0 1 16,3 5 0-16,5-14 1 15,8-2 0-15,12-1 0 16,7-9 0-16,19-5 0 16,5-3 0-16,12-12 0 15,5-4 0-15,8-12 0 16,9-6 12-16,7-14-32 15,6-7-10-15,7-13-14 16,-1-11-15-16,1-16 31 0,-1-9 11 16,-8-18 16-1,0-9 1-15,-11-17 3 0,-8-5 3 16,-9-16 14-16,-10-9 9 16,-11-14 31-16,-9-7 11 15,-20-11 13-15,-4-4 0 16,-16-6-17-16,-2-6-12 15,-12-13-24-15,-4-2-8 0,-12-11-12 16,-6 3-5-16,-7 8-2 16,-10 0-1-16,-4 13-2 15,-5 4-1-15,-3 16 0 16,0 10 0-16,-11 20 0 16,-2 11 0-16,-7 19-1 15,-2 12-1-15,-1 21-3 16,-2 9 0-16,4 20-12 15,3 11-14-15,6 24-58 16,0 13-49-16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9T09:58:52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3290 4819 221 0,'-3'-4'104'16,"-4"-7"-38"-16,5 2-14 16,-4 1-8-16,5-2-2 15,-2 2 4-15,0-3 3 16,-1 0 17-1,-3 0 6-15,3-1 7 0,-2 3-1 16,1 1-19-16,0 0-11 16,-3 2-23-16,5 0-8 0,0 3-12 15,1 1-5 1,2 6-4-16,-1 2 0 16,1 7 0-16,0 1 2 15,0 5 2-15,0 5-1 16,1 0 1-1,0-1 0-15,1 4 0 16,-2-2 0-16,0 0 0 16,0-1 1-16,-4-1-1 15,5-4 1-15,-2 1-1 0,-1-2 1 16,1-2-1-16,1 2 1 16,-3-6-1-16,3 0 1 15,0-3-1-15,-1 0 0 16,1 1 0-16,2-2 0 15,3 0 0-15,1 0 0 16,4-1-1-16,4 0 0 16,2-1 0-16,3-2 0 0,5-1 1 15,-1-1 0-15,5 1 0 16,0-1 0-16,2-2 0 16,2 1 1-16,2-2 0 15,3 0 0-15,-2 0 0 16,-1 0 0-16,-1-1 0 15,-3 0 0-15,-1 2 0 16,0-2 0-16,-3 1-1 16,1 1 0-16,-1 0 0 15,-2 0 0-15,-2 2 0 16,0-1 0-16,-4 0 0 16,1 1 0-16,-4-2 0 0,3 2 0 15,-5-1 0-15,-4-1 0 16,-1 3 0-16,-2 0 0 15,0-2 0-15,0 0 0 16,-2-1 1-16,-2-1 0 16,-1 0 3-16,-1 0 1 15,0 0 2-15,0 0 0 0,0-7 10 16,-1-5 4-16,-5-27 8 16,3 22 6-16,0-1-3 15,1 1-2-15,2-2-7 16,-1 0-5-16,-1 0-7 15,0-1-2-15,1 4-4 16,0 2 0-16,0 2-2 16,0 1-2-16,-2 0-5 15,2 1-13-15,-2 0-53 16,-1-1-51-16</inkml:trace>
  <inkml:trace contextRef="#ctx0" brushRef="#br0" timeOffset="1148.22">5074 5543 777 0,'-2'-4'323'0,"-3"-4"-213"15,5 5-32-15,-1 1-75 16,0 1-6-16,1 1-3 16,0 0 0-16,0 0 3 0,0 0 1 15,3 10 1-15,8 25 0 16,-7-13 1-16,-3 1 0 15,-1 0 0-15,-1 2 0 16,0-2 0 0,1-4 0-16,0-1 0 0,2-1 0 15,2-2 0-15,-2 0 1 16,4-3-1-16,-1-3 0 0,5 2 0 16,1-3-1-16,4 0 1 15,5 2 0-15,4-2 0 16,2 0 1-1,4 0 1-15,1-3 0 0,7-3-1 16,-1-1 1-16,2-6 0 16,6 2 0-16,0-4 0 15,0 2-1-15,1 0 1 16,-3-2-1-16,0 2 0 16,-2-1 0-16,0 0 0 15,-2 2 0-15,-4 0-1 16,0 0 0-16,-4 0 0 15,-2 0 0-15,-3 0 0 16,-4 1 1-16,-4-1-1 16,-4 0 1-16,-5 0 0 0,1-2 1 15,-6 0 2-15,1-1 1 16,-1-3 1 0,-1-2 0-16,-3-3 0 0,1 1 3 15,-1-3 6-15,-1 2 2 16,1-4 3-16,-2 1-3 0,-1-3-2 15,0-2-2-15,2 5 1 16,-1-1 0-16,2 3 0 16,1 3-2-1,-1 0-5-15,-1 2-3 0,0 4-17 16,1 4-27-16,0 2-156 16,5 1-115-16</inkml:trace>
  <inkml:trace contextRef="#ctx0" brushRef="#br0" timeOffset="2131.11">7544 5650 542 0,'-1'0'291'16,"0"-2"-76"-16,0-1-95 16,1 2-80-16,0 1-6 15,0-1 11-15,0 0 7 16,0 0-1-16,0-6-7 16,0 2-19-16,5-20-10 0,-3 24-15 15,1 2-3-15,1 4-3 16,3 4-1-16,4 8 2 15,-3 5 1-15,0 6 1 0,-1 0 0 16,0-1-3 0,2-2-3-16,0-4-2 0,0-2 1 15,0-5 4-15,0-2 2 16,2-5 4-16,3-2 0 16,5-3 0-16,4-1 0 15,8-1 0-15,3-4-1 16,2 1-1-16,6 0 0 15,1-2 1-15,3 1-2 0,2-3 2 16,-1-2 0-16,2 2 1 16,-1 0 0-16,2 0 1 15,-1 0-1-15,-1 1 0 16,-2-2 0-16,-3 2 0 16,-3 0-1-16,-6 1 1 31,0 0 0-31,-7 1 0 0,-2 0 0 0,-3-1-1 15,-5 1 1-15,0 2 0 16,-2 0 0-16,-5 0-1 16,1-1 0-16,-6 0 1 15,-2-1 0-15,-3-1 3 16,0 0-1-16,-3-4 0 16,-2-1 1-16,0-1 0 15,-2-3 1-15,-3-1 3 0,0-1 3 16,-2-2 2-16,1 0-1 15,1 0-3-15,2 4-4 16,3 2-3-16,0 1-1 16,4 8-3-16,-1 0-9 15,1 3-106-15,1 0-116 0</inkml:trace>
  <inkml:trace contextRef="#ctx0" brushRef="#br0" timeOffset="3002.51">9738 5356 1024 0,'-1'-5'363'16,"-2"-2"-303"-16,2 6-123 15,1 1-15-15,2 3-2 16,-2-3 19-16,0 0 40 16,0 0 10-16,0 0 13 15,0 0 4-15,2 4 2 0,2 3 1 16,19 32 4-16,-13-18 1 15,0 4-1-15,2 5-1 16,-3-4-5-16,3 3-4 16,2-6-2-16,2-2 0 15,0-7-1-15,1-4 1 16,0-6 1-16,3-1 2 16,4-3 0-16,2-3 2 15,7-5 8-15,0 1 1 16,5-3-1-16,2-1-1 0,-1 3-10 15,1-2 0-15,2-2-1 16,0 2 2-16,3-2 0 16,1 2 0-16,-2 0 0 15,1 1-1-15,-6-1-1 16,1 3 0-16,-2 0 0 16,0 0 0-16,1 0-1 15,-3-2-1-15,-4 1 0 16,-1 1 0-16,-5-2 0 15,-1 1 2-15,-3-1 0 16,-2-2 0-16,-3 3 2 16,-1-2 0-16,-4 2 3 15,-1-1 8-15,-2-3 11 16,-4 0 6-16,-2-2 10 16,-2 0-2-16,-4 1-2 0,-1 0 0 15,0-1-7 1,-1-1-6-16,0 3-9 0,-3-1-6 15,-1 0-7-15,-1 4-1 16,1-2-2-16,3 3-1 16,-3 3-18-16,1 1-11 15,-4 0-41-15,-2 1-48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2-12T06:00:54.6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1276 3894 174 0,'0'-3'84'0,"0"-4"-32"16,0 1-5-16,1 1-1 15,2-2 20-15,-1 1 38 16,1 0 9-16,-1-1 6 15,0-1-1-15,1 2-26 16,0 1-17 0,-1 2-33-16,1 1-18 0,9-10-12 15,3-2 8-15,7-2 10 16,-1 3 3-16,0 5-5 16,0 1-9-16,-4 2-10 15,2 4-4-15,-1 0-4 0,0 2 0 16,0 7-1-16,-3 2-1 15,-4 3 0-15,-1-3 1 16,-4 5 0-16,-2 2 0 16,-4 6 1-16,-3 2 0 15,-6 1 0-15,-1 1 0 16,-3 2 0-16,-2 2 0 16,-2-5 0-16,4 1-1 0,4-5 1 15,2-4 0 1,2-2-1-16,3-8 1 0,0-2-1 15,0-4 2-15,4-4 6 16,3-3 2-16,8-7 4 16,5-9-1-16,6-7-4 15,3-5-3-15,-1-3-4 16,1 1 1-16,0 4-2 16,-4 3 0-16,-2 0 0 15,-2 6 1-15,-3 2-1 16,-5 1 2-16,-2 10 0 15,-3 2 1-15,-5 7-2 16,0-1-2-16,-2 3-1 16,0-2-2-16,1 0 2 15,-4 8 1-15,-16 36 0 16,11-18 0-16,0 2 0 16,2 1 0-16,1 0 0 15,2-2 0-15,3 0 0 0,2-1 0 16,4-4 0-16,4-4 1 15,4-7 1-15,1-5 1 16,7-5 1-16,2-2-2 16,1-6-21-16,-1-3-50 15</inkml:trace>
  <inkml:trace contextRef="#ctx0" brushRef="#br0" timeOffset="532.7">1876 3159 578 0,'-1'-4'255'0,"1"-2"-132"0,-4 1-49 15,2 3-48-15,0 0-10 16,-2 2-8-16,3-1-4 16,1 1-3-16,-1 0-1 15,0 0 0-15,0 0 4 0,-10 1 4 16,-26 37 3-16,18-16 1 16,0 5-3-16,0 6-3 15,0 2-1-15,1 2-2 16,4-4-1-16,5-3 0 15,2-4-1-15,4-5 1 16,3-1-1-16,3-5 0 16,3-3 0-16,5-3 2 15,2-2 0-15,6-2 0 16,5-1 0-16,0 0-82 16,0 0-108-16</inkml:trace>
  <inkml:trace contextRef="#ctx0" brushRef="#br0" timeOffset="916.04">2081 3179 782 0,'-2'-1'302'0,"0"-1"-214"16,0 2-61 0,1 0-28-16,0 0-4 15,1 0 4-15,-1 3 0 0,-1 8 1 16,-7 23 0-16,3-22 1 16,1 3 6-16,-1 0 5 15,1 1 2-15,2 4 5 16,1 1-7-16,2 1-3 15,1 0-2-15,-1-6-3 16,2 1 0-16,1-2 0 16,0-2 0-16,0-3-1 15,0 0 0-15,-3-5-11 16,0-2-12-16,2-2-69 16,-2-2-55-16,0 0-121 15</inkml:trace>
  <inkml:trace contextRef="#ctx0" brushRef="#br0" timeOffset="1150.09">2077 3003 973 0,'0'-2'335'0,"4"0"-314"16,3 3-25-16,4 2 0 15,1 0-69-15,0 4-131 16,-3-2-62-16</inkml:trace>
  <inkml:trace contextRef="#ctx0" brushRef="#br0" timeOffset="1666.2">2248 3089 1165 0,'-2'-5'415'0,"3"1"-372"0,4 3-56 15,4 4-45-15,1 6-38 16,1 0-36-16,-4-2 5 16,-3-2 27-16,0-2 53 15,-4-1 95-15,0-1 11 0,0-1 13 16,0 0-12-16,0 0-33 15,3 9-8-15,9 31-8 16,-5-17-4-16,-1 4-4 16,1 5 1-16,-3 5-1 15,-1-4 0-15,-2-1 0 16,-1-2 0-16,-3-7-2 16,0 0 1-16,-6-3 1 15,1-4 0-15,-3 0 5 16,1-1 3-16,-1-3 4 15,0-1-1-15,1-3-2 16,-2 0-3-16,5-3-3 16,1-1 0-16,0-2 3 15,5-1 1-15,0-1 0 16,1 0-1-16,0 0-6 16,0 0-3-16,0 0-42 15,0 0-71-15</inkml:trace>
  <inkml:trace contextRef="#ctx0" brushRef="#br0" timeOffset="6516.04">10618 2284 286 0,'0'-3'111'0,"0"-1"-72"16,0 4-25-16,-1 0-2 15,1 0 5-15,0 0 28 16,0-1 14-16,0 0 13 16,0 0 5-16,0 0-12 15,0 0-10-15,0 0-11 16,0 1-9-16,0-1-17 16,0 0-5-16,0 0-7 15,0 0-1-15,-1 0-1 16,1 0-1-16,0 1 0 15,0-1-2-15,0 0 2 16,0 0 0-16,0 0 3 16,17-6 1-16,27-8-1 15,-20 11-2-15,3 2-1 16,0-1 0-16,0 3-1 16,-2 0 0-16,-1-1 1 0,0 2-1 15,-4-1 0-15,2 1 1 16,1 4-1-16,-5-2-1 15,2 3 0-15,-6 0 0 16,-1-2-1-16,0 1 0 16,-5 0 0-16,0 4 0 15,-2 1 0-15,0 1 0 16,-1 4 0-16,0 0 0 0,-1 7 0 16,-2 0 0-16,-2-1 0 15,0 1 0-15,2-1 0 16,0 1 1-16,1 2-1 15,0 4 0-15,-2 4 0 16,0 5 0-16,-1 4 1 16,0 0-1-16,0 0 0 15,-1-3 0-15,-1-3 0 16,1-3 1-16,0 2-1 16,3 2 1-16,-1 6 0 15,1 0 0-15,-1 2 0 16,-1-2-1-16,0-2 0 15,2 0 1-15,-2 0-1 16,2 0 1-16,-1 4 0 16,0 1-1-16,-1-1 1 15,0-5 3-15,0 0 18 16,2-1 1-16,-1 3 3 0,0 4-3 16,-1 8-17-16,0 0-1 15,0-1-2-15,-1 0 0 16,1-6 0-16,0-4 0 15,2-2 13-15,0-3 7 16,3 0 7-16,-1 1 2 16,0 0-8-16,1 1-5 15,-1-2-4-15,2 1-2 0,1 0-5 16,0 1-3-16,-1 4-2 16,-2 0-1-16,-1 3 0 15,-1 0 0-15,-1-2 0 16,4-2 1-16,0-4 1 15,0-4-1-15,1 2 1 16,-1-3 1-16,-3 4 4 16,1 0 0-16,-3 3 1 15,1-1-2-15,0-1-5 16,-1 0 0-16,2-6-2 16,-1-1 0-16,-1-5 1 15,0 0-1-15,-2 0 0 16,1-3 0-16,-1-2 1 15,2-2-1-15,1-4 0 16,-1 2 0-16,-1 0 0 0,-1 1-1 16,2-1 0-16,0-1 1 15,2-3-1-15,-1-1 1 16,-1-2-1-16,-1 1 1 16,1-2 0-16,-3-1-1 15,3 1 0-15,-1-3 0 16,-1-4 1-16,2 3 0 15,-4-3 1-15,1 3-1 16,0 1 2-16,-3-3-1 16,-1 1 1-16,0 2 0 0,-1 1-1 15,-1 0 1-15,-3 1-1 16,-1 1 1-16,-4-1 5 16,2 0 5-16,-3 1 8 15,1 1 3-15,-1-1-6 16,-1-1-4-16,0 2-8 15,-2-2-2-15,3 0-2 16,-1 1 0-16,-1 1-1 16,0 0-1-16,-4 0-3 15,-2 1-21-15,-2-3-58 16,-1-1-51-16</inkml:trace>
  <inkml:trace contextRef="#ctx0" brushRef="#br0" timeOffset="14582.81">11308 2493 42 0,'3'2'10'0,"-2"0"-21"16,-1 2 0-16,-1-4 3 16,1 0 2-16,-1 0 45 15,0 0 19-15,0 0 17 16,0 0 2-16,0 0-34 15,0 0-16-15,0 0-16 16,-3 4-2-16,-1 4 4 16,-14 21 4-16,17-19 4 15,-4-3 3-15,-1 1 4 16,2 3-2-16,-2 1-3 16,1 2-4-16,2-1-11 15,-2 1-3-15,0-2-2 16,3-1 2-16,0 2 0 15,3-1 2-15,2-3-1 0,0 3-1 16,3-2-1-16,-1-1 0 16,2 3 1-16,1-4 0 15,-1-1 0-15,3 0-1 16,-1-3 5-16,-3-1 7 16,4-1 11-16,0-1 4 0,3-2-2 15,4-2-6-15,-1-3-10 16,-2 0 0-16,3-1 16 15,-4-2 8-15,0-2 6 16,-1-1-1-16,0 0-16 16,-1 2-6-16,0-6-3 15,-1 2 2-15,-2-1 1 16,0-4-2-16,-3 7-4 16,-1-2-3-16,-3 2 0 15,0-2 0-15,-2-1 1 16,0 1-1-16,0-1-2 15,0-1-2-15,-2 1-4 16,0-1-1-16,-1 2-1 16,0 5 0-16,0 3 0 15,1 2-1-15,1 2-1 16,-1 2-3-16,-1 3 1 16,-2 1-1-16,0 4 0 0,1-1 1 15,0 2-17-15,3 0-14 16,-1 2-31-16,2 2-26 15,2 0-93-15</inkml:trace>
  <inkml:trace contextRef="#ctx0" brushRef="#br0" timeOffset="14916.02">11571 2602 770 0,'-1'1'231'0,"1"4"-273"0,2 0-25 0,-1 1 11 15,1-3 19-15,-2-4 40 16,0 1 20-16,0-1 29 16,0 0 7-16,0 0-1 15,1-4-12-15,2-5-19 16,12-21-9-16,-7 24-15 0,1-1-7 16,-1-1-61-16,3 4-60 15</inkml:trace>
  <inkml:trace contextRef="#ctx0" brushRef="#br0" timeOffset="15152.22">11737 2458 193 0,'2'2'2'0</inkml:trace>
  <inkml:trace contextRef="#ctx0" brushRef="#br0" timeOffset="16082.94">11782 2477 234 0,'3'-2'186'16,"4"0"8"-16,-1-1-64 16,1 1-32-16,0-1-55 15,0 1-16-15,1 1-21 0,-2 1-3 16,2 0-1-16,-2 1-1 16,-2-1 0-16,-1 0 0 15,-2 1 0-15,-1-1 0 16,0 0-1-16,0 0 1 15,0 0-1-15,0 0 0 16,-1 0 0-16,1 0 2 0,-1 0-1 16,0 0 0-16,0 0 0 15,0 0 0-15,0 0-1 16,0 1 0-16,0 3 1 16,-1 1-1-16,1 1 1 15,0 2-1-15,3 21 1 16,1-20-1-16,-1-2 1 15,2 0 0-15,-3 1 0 16,1 2 0-16,1 4-1 16,-2-3 0-16,-1 2 1 15,0-1-1-15,-3-3 1 16,0 3-1-16,0 2 1 16,-3 1 0-16,-1 0-1 15,-1-1 1-15,-1 0 0 16,-2 0 0-16,-2 2 0 15,1 0 0-15,0 0-1 0,2 0 1 16,3-4 0 0,1-2 0-16,5-3 0 0,-2-1-1 15,3-3 32-15,4-3 7 16,6-1 3-16,3-2 0 16,9-4-32-16,4 0-10 15,4-4-9-15,2-1-1 16,-1-2 1-16,-1-2 1 0,-5 0 8 15,-2-2 1-15,1 1-1 16,-3 2 0-16,-3 3-1 16,-3 3-2-16,-9 4-2 15,-1 1-2-15,-5 4-1 16,-4-1 0-16,-3 3 2 16,-2 2 2-16,-2 0 3 15,0 4 1-15,0-1 0 16,0 0 0-16,0 3 0 15,1-2 0-15,-1 3 2 16,0-2 1-16,2 4-1 16,-1-1 0-16,4 2-1 15,2 2 0-15,1-2 0 16,3 0-1-16,3-2 2 16,2-1 0-16,6-4 3 15,0-3 2-15,5-3-1 16,1-3 0-16,3-3-3 15,0-3 0-15,0-1-1 0,3-3 0 16,-5-2 1-16,0 1 2 16,-3-1 11-16,-4 0 7 15,-2 1 6-15,-4-1 1 16,-2 1-11-16,-2 2-7 16,-2 0-8-16,-3 3-2 15,-4 0-3-15,-2 2-4 0,-8 5-30 16,-1-1-31-16,-6 4-113 15,0 1-118-15</inkml:trace>
  <inkml:trace contextRef="#ctx0" brushRef="#br0" timeOffset="16917.12">11317 3394 201 0,'-3'1'126'0,"-6"2"-7"0,3 0 8 16,0-1 3-16,-2-2-28 15,2 1-29-15,2 4-40 16,-2-3-9-16,3 7-12 15,-3 0-4-15,-1 2-2 16,1 5-1-16,-1 2-1 16,1 2-1-16,-1 1-2 15,1 0 1-15,2-1-1 16,1 0 0-16,2-2 0 0,1 0 0 16,2-5 1-16,4 0 2 15,1-3 20-15,0-2 8 16,3-3 8-16,-4-4 1 15,4-6-19-15,1-2-6 16,0-9-7-16,4 1-1 16,-1-5 1-16,2-2-2 15,-1-2 0-15,-3 0-1 16,-3 2-2-16,-3 0 3 16,-3 4 2-16,-3 2 0 0,-5 1 2 15,-1 0-2-15,-2 4-2 16,-1 2-1-16,-1 1-4 15,1 4-2-15,-1-2 0 16,-1 2-2-16,1 4-1 16,-3 2-1-16,2 5-16 15,-2 1-14-15,2 0-49 16,0 1-34-16,5 0-78 16,0 1-74-16</inkml:trace>
  <inkml:trace contextRef="#ctx0" brushRef="#br0" timeOffset="17218.39">11477 3492 1065 0,'0'-1'343'0,"3"-1"-300"16,0 2-127-16,-3 0-22 16,0 0 30-16,0 0 14 0,0 0 48 15,0 0 36-15,0-1 52 16,0 0 12-16,-1 0-9 16,0 0-17-16,0-3-34 15,0-1-12-15,0 2-15 16,1-2-11-16,0 0-26 15,0 2-22-15,0 2-77 16,4 0-54-16</inkml:trace>
  <inkml:trace contextRef="#ctx0" brushRef="#br0" timeOffset="18100.21">11665 3377 564 0,'2'2'229'0,"6"0"-120"16,2 3-109 0,3 2-33-16,0 0 17 0,-3-2 14 15,0-2 22-15,-2-2 55 16,-2 1 21-16,-3-1 18 16,1 2-20-16,0-1-53 15,1 1-21-15,-1 1-15 16,1 2-2-16,-2 1-2 15,-1 2 0-15,-3 3-1 16,-4-2 0-16,-6 6 0 16,-2 1-1-16,-3 1 1 15,-1 4-1-15,-1-3 0 16,0 0 0-16,4-2 0 16,0-2 1-16,6-1-9 15,0-1-9-15,3-2-24 16,5-3-13-16,0-3-3 0,4-5-1 15,8-3-16-15,1-4 0 16,9-4 2-16,0-3 9 16,4-3 39-16,0 3 14 15,1-1 9-15,-1 1 0 16,-1 4-1-16,-1-1 1 16,-5 5 5-16,0 3 3 15,-6 3 0-15,-2 3 0 16,-5 3-6-16,-2-1 1 0,-2 2 9 15,-2 0 10-15,-5 3 10 16,-1 2 1-16,-2 1-6 16,-1 4-8-16,1 3-9 15,1 0-4-15,1 1-3 16,1 0 0-16,4-1-1 16,0 0 0-16,2-6 0 15,5 0 0-15,0-5 0 16,1-5 2-16,3-4 2 15,2-1 0-15,4-7 0 16,3-1 0-16,1-4 1 16,-2-7 2-16,2-2 13 15,-2-6 9-15,0-2 18 16,1 1 3-16,-4 1-9 16,0-3-7-16,-7 8-18 15,-3 2 4-15,-6 6-3 16,-1 4-1-16,-8 3-5 0,-3 0-12 15,-8 5-40-15,-2 1-32 16,-9 5-95-16,-2 4-98 16</inkml:trace>
  <inkml:trace contextRef="#ctx0" brushRef="#br0" timeOffset="18932.49">11274 4226 887 0,'-1'-2'335'0,"0"-1"-241"0,1 2-77 0,0 1-29 0,-1 0-2 0,0 0 3 16,0 0 1-16,0 0 4 15,0 0 4-15,0 0 3 16,0 6 3-16,-10 6 9 16,-20 24 5-16,21-16 2 15,1 0-1-15,-2 3-8 16,3 2-4-16,4-1-4 15,2 0-1-15,6-4 0 16,1-5-1-16,3-4 1 16,-1 1 0-16,4-5 6 15,-2-1 5-15,2-6 7 0,0-3 0 16,1-6-4-16,3 0-4 16,-3-2-6-16,1 1-1 15,-6-4-2-15,-1-1 1 16,1-2-1-16,0-2 3 15,3-1 2-15,-3 0 0 16,-5 1 1-16,0 0-4 16,-6 3 0-16,-1 0-1 0,1 4-1 15,0 3-2-15,3 2-5 16,-3 1-8-16,-2 2-24 16,0 2-23-16,-1 0-91 15,2 2-96-15</inkml:trace>
  <inkml:trace contextRef="#ctx0" brushRef="#br0" timeOffset="19416.18">11517 4393 211 0,'4'3'72'0,"0"0"-45"0,0-1 18 15,-1 0 62-15,-2-2 30 16,-1 0 30-16,0-1 9 16,0 1-26-16,0-1-26 15,0 0-46-15,0 0-24 0,0 1-33 16,-1 0-12-16,0 0-16 16,0 0-4-16,-6 4 0 15,1-2 3-15,-18 13 8 16,23-15 5-16,2-2 5 15,1-5 0-15,4 1 0 16,1-1-1-16,0-3-2 16,0 4-1-16,-1 1-4 15,-2 1 0-15,-2 3-5 16,-2 0-32-16,0 1-103 16,-1 0-113-16</inkml:trace>
  <inkml:trace contextRef="#ctx0" brushRef="#br0" timeOffset="20198.88">11675 4241 990 0,'0'0'299'0,"3"3"-332"0,0 4-105 0,6 4-38 15,1 1 77-15,0-1 78 16,1 0 28-16,-3 1 64 16,-1-4 20-16,-2 0 41 15,0-1 1-15,1-4-32 16,0 4-15-16,3 1-42 16,1 3-18-16,-1 2-17 15,0 1-4-15,-2 0-2 16,-2 0-1-16,-3 1 0 15,-1-1-1-15,-2 0-1 16,-4 2 1-16,-3-2-1 16,-2-1 0-16,-2-2 0 15,-2-3 1-15,-2-3-1 16,-1-3-4-16,-3 2-18 16,1-1-19-16,0 0-57 15,2-3-26-15,3-3-15 16,-2-4 8-16,5-6 24 0,2-1-3 15</inkml:trace>
  <inkml:trace contextRef="#ctx0" brushRef="#br0" timeOffset="20449.41">11798 4184 926 0,'3'-2'356'15,"0"-1"-218"-15,4-1-128 16,-2 1-8-16,1 1 0 16,1 0-1-16,-2 2 1 15,2-3-1-15,-3 0-2 16,0-1-15-16,0 0-87 16,-2 5-49-16,1-1-87 15,-3 0-22-15,0 0 34 16,0 0 35-16,0 0 84 15</inkml:trace>
  <inkml:trace contextRef="#ctx0" brushRef="#br0" timeOffset="20869.23">11949 4285 440 0,'0'4'233'0,"0"3"-62"15,0-1-59-15,-1 0-10 16,3-2-15-16,-2-1-11 15,-1-1-19-15,1-2-15 16,0 0-23-16,-1 0-5 16,0 0-8-16,0 4-3 15,-1 6-2-15,-2 23 1 0,4-19-1 16,5 0 0-16,-1 0 0 16,2-1 0-16,1-2 1 15,0-4 3-15,-1-3 5 16,4-1 4-16,2-3 4 15,-2 0 2-15,3-4 10 16,-1-4-1-16,1-2-3 16,-1-7-2-16,3 0-14 15,0-4-2-15,-1-1-2 16,-2 1-1-16,-4 2 4 16,-4 2 2-16,-4 2 2 15,-3 2 1-15,-4 5-8 16,-4 2-4-16,-9 5-13 15,-5 1-7-15,-4 1-25 16,-3 4-12-16,0 5-30 16,-4 0-20-16,-2 6-70 15,1 0-73-15</inkml:trace>
  <inkml:trace contextRef="#ctx0" brushRef="#br0" timeOffset="21587.28">11423 4960 1037 0,'0'1'-34'0,"1"-1"5"15,-1 0-11-15,0 0 15 16,0 0 60-16,-1 0 26 16,0 0 31-16,0 0-1 15,0 1-29-15,-1 8-5 16,-30 23-25-16,24-21-9 15,-1 1-12-15,2 0-3 0,3 0-5 16,0 2 0-16,4-1-2 16,2 0 0-16,2-3-1 15,1-3 0-15,-2-3 0 16,2-1 0-16,1 1 3 16,1-4 4-16,4-4 2 15,1-3 0-15,1-2-4 16,1-2-1-16,-3-3-2 15,-1 0 1-15,-2-4 0 16,-2 1 2-16,-1 0 6 16,-3 0 5-16,-1 1 8 15,-2 1 2-15,-2-1-4 16,-2 5-4-16,-5-4-10 16,3 3-5-16,-4 4-8 15,0-1-4-15,0 5-9 16,0 4-6-16,2 2-23 0,-3 2-23 15,0 5-68 1,-1-1-50-16</inkml:trace>
  <inkml:trace contextRef="#ctx0" brushRef="#br0" timeOffset="21899.87">11579 5051 1219 0,'4'-1'382'0,"5"-4"-374"16,3 1-64-16,1-1 25 15,-2-1 14-15,-1-4 0 16,1 2-1-16,-1 0 4 15,-1 1 11-15,-3 3 7 16,-2-1 4-16,-1 2-1 16,-2-1-1-16,-1 2-34 15,1-1-46-15,-1 2-128 16,0 0-161-16</inkml:trace>
  <inkml:trace contextRef="#ctx0" brushRef="#br0" timeOffset="22233.26">11868 4890 1309 0,'-1'-1'463'0,"0"-1"-391"16,1 2-112-16,0 0-36 15,0 0 16-15,0 0 27 16,2 10 3-16,4 24 13 16,-7-23 11-16,-1 5 18 15,-3-3 5-15,1 6 3 16,1 4-2-16,0 1-11 16,2 3-4-16,1 0-5 15,1 1-16-15,2-1-49 16,1-5-27-16,1-3-52 15,1-4-25-15,0-7-31 16,1-3 10-16,2-8 7 16,0-5-24-16</inkml:trace>
  <inkml:trace contextRef="#ctx0" brushRef="#br0" timeOffset="22749.07">12058 4959 781 0,'-1'-3'306'0,"-1"-2"-162"15,-1 2-146-15,3 0-5 0,-1 1 0 16,1 2 1-16,-1 0 0 16,0 0 4-16,0 0 11 15,0 1 5-15,-4 9 6 16,-14 22 2-16,14-20-8 15,-2 0-4-15,3 2-4 16,3 0-3-16,0 3 0 16,1-3 0-16,-1 0 0 15,2-1 1-15,1-2 1 16,4 0 0-16,1-2 0 16,-4 0 1-16,4-4 16 15,-3-2 10-15,2-3 6 16,4-2 2-16,-2-4-12 15,2-1-2-15,-3-2 1 16,2-4-2-16,2 1-3 16,-3-2-6-16,0-1-7 0,-1 1-1 15,-2-1-2 1,0 3 2-16,-3-1 5 0,1 0 3 16,-3 0 18-16,0-1 3 15,-3 2-2-15,-1-2-4 16,-2 2-18-16,0 2-8 15,-3 2-14-15,0 1-7 16,0 3-10-16,-1 0-7 0,-3 0-19 16,0 2-25-16,-4 1-130 15</inkml:trace>
  <inkml:trace contextRef="#ctx0" brushRef="#br0" timeOffset="34203.75">8551 7823 734 0,'-1'-2'288'0,"0"-2"-164"0,2 6-127 15,-1-2-14-15,0 0-1 16,0 0 5-16,0 0 11 15,0-1 4-15,0 0 14 16,0 0 4-16,0 1 12 16,0-3 6-16,1-5 2 15,0-1-2-15,4-22-13 16,-6 21-6-16,-2 1-10 16,1-1-3-16,-3-1-1 15,1 1 1-15,0 1 4 16,1 1 0-16,-2 1 1 15,1 2-3-15,-2 1-6 16,-2 1-3-16,-4 3-4 16,-1 0 1-16,-1 0 0 0,-1 0 3 15,2 1 2 1,3-1 0-16,0 2-1 0,2 1 0 16,-1 2-3-16,1 1-1 15,1 5 1-15,0 1 0 16,2 2 2-16,0 2 0 15,1 1 0-15,1 1 0 16,2 4 1-16,-1-3 0 0,0-2 1 16,2 4 2-16,0-5 2 15,1 0 1-15,0 1-1 16,1-2 0-16,-2-1-1 16,0 1 1-16,3 0-1 15,-3 0 0-15,7 2 0 16,-1 3-1-16,-4 2 0 15,3 0 1-15,-3 4-1 16,-1 3 1-16,4 4-1 16,1 1-1-16,-1 1 2 15,4-3 2-15,-3-1 6 16,1 0 3-16,-1 1 1 16,-2 1-1-16,2-1-6 15,-1 1 0-15,3 2 1 16,-1 2 2-16,0 4-1 15,-1-2 0-15,-1-1-4 16,-1-1-1-16,2 0-2 0,0 4-1 16,1 2 0-16,1 5 0 15,0 4-1-15,-1-1-1 16,0 0 1-16,-1-1-1 16,0-4 2-16,1-1 0 15,-1-2 10-15,0 0 2 16,-2-2 5-16,1 3 2 15,2-4-5-15,1-1-1 16,0-4-5-16,1-3-1 16,1 2-4-16,0-1 1 0,1 4 1 15,0 1 1-15,-1 1 1 16,6 3 0-16,-5-1-2 16,3-4 0-16,5-4-3 15,0-2-2-15,6-2-9 16,2 1-20-16,1-4-60 15,0-1-31-15</inkml:trace>
  <inkml:trace contextRef="#ctx0" brushRef="#br0" timeOffset="35518.17">9137 7772 451 0,'-2'-3'227'0,"2"-2"-67"16,0 2-88-16,-1-1-61 15,0 1-7-15,0 2-4 16,1 0 0-16,-1 1 0 0,1-1 0 16,0 0 26-16,0 0 13 15,0 0 12-15,-1 0 5 16,0 0-23-16,0 1-11 15,0-1-15-15,0 0-3 16,1 0-2-16,-1 0-1 16,0 1 7-16,0 0 6 15,0 0 8-15,0 0 4 16,-1 1-4-16,-8 7-5 0,-20 22-7 16,20-19-5-16,3 1-2 15,2 3-2-15,-2 6 0 16,0 0 0-16,-1 3 0 15,-1 1 0-15,5-2-1 16,-2-3 1-16,7 1-1 16,-1-2 1-16,6 0-1 15,1 1 1-15,0-3 0 16,5-2 1-16,-2-4 6 16,4 0 4-16,3-4 5 15,2 0 3-15,11-4-1 16,-1-4-2-16,2-4-1 15,-1-5-1-15,-3-3-3 16,0-1-1-16,-3-3 12 0,-2-3 5 16,-4-2 13-16,-2 0 3 15,-6 0-5 1,0 0-4-16,-7 0-2 0,-3-2 1 16,-3-1-1-16,-4-1-1 15,-5 0-7-15,-2 2-6 16,-6 0-8-16,-4-1-5 15,-4 5-6-15,-4-1-3 16,-4 5-1-16,-2 3-18 16,1 7-22-16,-1 3-13 15,3 5-34-15,-1 5-7 0,5 11-68 16,3 4-74-16</inkml:trace>
  <inkml:trace contextRef="#ctx0" brushRef="#br0" timeOffset="36199.71">9228 8518 705 0,'-8'-10'281'0,"-3"-6"-151"16,0 1-86-16,3 2-4 15,1 2-2-15,0 1-6 16,-1 3-9-16,0 0 5 16,-1 4 8-16,1 0 3 0,1 3-14 15,-3 4-10-15,3 6-12 16,-3 4-3-16,1 9-1 16,1 6 0-16,-3 6 0 15,2 2 0-15,2 3 1 16,-3-2 0-16,9-2 1 15,-4-2 0-15,6-5 0 16,4-2 0-16,0-6-1 16,4 0 2-16,0-4-1 15,3-4 4-15,4-4 9 16,7-3 4-16,9-7 3 16,2-6-1-16,5-6-8 15,-1-6-4-15,-5-1-2 16,-3-3-1-16,-5 2 1 15,-4-2 5-15,-10 0 22 0,-2-2 12 16,-9-1 13-16,-2-1 0 16,-6-2-22-16,-2 0-12 15,-8 2-18-15,-2 2-6 16,-7 5-16-16,-8 3-5 16,-4 7-14-16,-2 4-7 15,0 9-14-15,6 6-17 16,0 15-82-16,3 6-78 0</inkml:trace>
  <inkml:trace contextRef="#ctx0" brushRef="#br0" timeOffset="36700.22">9337 9357 936 0,'-5'-7'396'0,"0"-2"-210"0,2-2-98 16,1-2-64-16,3 1-2 16,2-1-7-16,2 0-6 15,0 4 10-15,-2 1 8 16,1 3 28-16,-4 2 12 15,0 3-7-15,0 0-10 0,0 0-26 16,0 0-9-16,2 11-8 16,9 37 1-16,-7-12-1 15,0 1-2-15,0 3-4 16,-2-3 1-16,3 0-1 16,-2 0-1-16,0-3-10 15,3 3-16-15,-5 0-52 16,4 7-36-16,-2 1-110 15,-3-1-124-15</inkml:trace>
  <inkml:trace contextRef="#ctx0" brushRef="#br0" timeOffset="37332.1">9410 10098 497 0,'0'-2'234'0,"0"-2"-57"15,-3-1-122-15,2-2-5 16,-3 1 27-16,1 1 35 16,0 1 8-16,-4 0 9 15,-1 2-12-15,1 0-23 16,-5 2-17-16,1 4-38 16,-1 1-16-16,-3 7-18 15,2 0-3-15,-3 7-2 16,2 1 0-16,0 6 0 15,1 0 0-15,5 4 0 16,0 0 0-16,4-1 0 16,3 1-1-16,5-5 2 15,6-3 0-15,4-5 1 16,4-3 0-16,5-1-1 16,1-4 0-16,6-2 2 0,-1-5-1 15,0-6 1-15,2-4-1 16,-4-9 1-16,5-1-1 15,-5-4-1-15,-4-1 1 16,-4 1 0-16,-6-2 3 16,-7 2 5-16,-3-3 1 0,-6 0 14 15,-5-1 5-15,-8-4 2 16,-5 2-2-16,-4-4-16 16,-1 1-10-16,0-1-14 15,1 4-9-15,-2 4-17 16,-5 3-9-16,-3 7-36 15,4 3-32-15</inkml:trace>
  <inkml:trace contextRef="#ctx0" brushRef="#br0" timeOffset="38365.5">9743 7614 898 0,'0'-4'356'0,"2"-5"-246"16,5 2-52-16,-1-2-45 15,9-1-11-15,2 1-2 16,0-3 0-16,5 0 1 16,-2 2 1-16,2 1-2 0,-1 2 2 15,1 5-2-15,1 2 0 16,0 3 0-16,1 4-1 16,-2 4-1-16,0 2 0 15,-3 2 0-15,0 4 0 16,-1 3 0-16,-2 0 2 15,-2 6-1-15,0 0 1 0,-5 5 1 16,1 6 1-16,1 4 0 16,0 6 1-16,1 3-1 15,1 0 1-15,-5 6-1 16,2 1 0-16,-3 8 0 16,-1-1 0-16,1 1 3 15,-2-4 1-15,3-1 1 16,-1 0 2-16,-1-2 1 15,1 1 3-15,-1-3 3 16,-1-1-1-16,0-4-2 16,0 6-2-16,-2 7-5 15,2 3-1-15,-4 6-1 16,-2-3 0-16,0-2 1 16,0 1 3-16,1 2 8 15,1-3 1-15,1-1 2 16,0-3-3-16,-1-2-2 15,2 1 4-15,-2-1 2 0,-1-2 1 16,0 4-6-16,0-1-6 16,-1 1-5-16,1-1 0 15,-2-7 2-15,0-3 5 16,0-8 8-16,1-1 2 16,2 2 0-16,-1-2-6 15,2 2-8-15,-2 1-4 0,-2-2-2 16,-2 0 1-16,-3-8 0 15,-1 1-1-15,-7 0-14 16,-4-2-26-16,-4 2-61 16,-4-2-30-16,-9-7-109 15</inkml:trace>
  <inkml:trace contextRef="#ctx0" brushRef="#br0" timeOffset="39153.87">8718 9717 816 0,'0'-1'371'16,"-1"0"-102"-16,1 1-249 15,-1 0-23-15,1 0-3 16,0 0 1-16,2 22 5 16,3 23 0-16,-2-15 1 15,1 4 0-15,0 4 0 0,2 3 0 16,0 3 0 0,2 1 0-16,4 2 0 15,3 2 0-15,1 1 0 0,0-1 0 16,-2-1-1-16,-2 3 0 15,0-2 0-15,-4-3 0 16,0-4 1-16,0-7-1 16,-1-8 2-16,0-5-1 0,0-4 1 15,-1-1 0-15,-1-2-1 16,0 2-1-16,2 1 0 16,1 0 0-16,2 3 0 15,1-1 1-15,3 1 0 16,-1 1 0-16,5-5 0 15,1 1 4-15,5-2 9 16,1-3 5-16,2-6 8 16,4 0-1-16,3-5-6 15,4-1-4-15,5-1-9 16,0-2 1-16,0 1-42 16,0 2-65-16</inkml:trace>
  <inkml:trace contextRef="#ctx0" brushRef="#br0" timeOffset="41432.51">11285 7603 680 0,'0'0'244'0,"-1"-1"-217"16,2 3-66-16,-2-2-11 16,0 0 9-16,0-1 67 15,0 0 33-15,0 0 40 16,0 0 10-16,1 0-26 15,-1 1-24-15,-2-6-40 16,0 1-11-16,-19-24-9 16,7 24-1-16,-5-3 2 15,-4 2 0-15,-5 1-1 16,-2 0 1-16,-7 5 0 16,3 4 0-16,0 3 0 15,1 2 0-15,4 2 0 16,2 2-1-16,4 2 1 15,0 1 0-15,7 0 5 16,2 0 8-16,8 1 22 16,0-2 8-16,2 4 6 0,4 2-4 15,1 8-17-15,2 3-6 16,7 3-10-16,2 2-2 16,5-2-3-16,1 0-2 15,3 2 1-15,-5-1-1 16,1 4-1-16,0 2 1 15,0 7 1-15,0 5 2 16,0 1 4-16,-2 1 3 0,-5 0 7 16,1-2 2-16,-5 12 3 15,-2 0-2-15,-3 5-8 16,0 1-5-16,-1-3-7 16,-1 2 0-16,-1 2 2 15,0-1 3-15,-2-2 2 16,0-3 0-16,-3-3-2 15,1 4-4-15,0-3-1 16,-1-2 0-16,1-7-1 16,0-5 1-16,3-3-1 15,2 2 0-15,4 2 0 16,2 3-1-16,2-2 2 16,-2-4 3-16,1-4 5 15,0-1 5-15,3 5 4 16,0 5-4-16,0 1-3 15,2-1-4-15,0-5-5 16,3-4-2-16,1-7 0 0,3-1-1 16,0-7 1-16,2-1-1 15,0-4 0-15,3-2-1 16,-1-3-4-16,0-4-1 16,2-4-16-16,-5-3-14 15,5-9-55-15,3-3-54 16</inkml:trace>
  <inkml:trace contextRef="#ctx0" brushRef="#br0" timeOffset="42238.75">11602 7604 873 0,'-2'-1'325'0,"1"-3"-236"15,0 3-72-15,0 1-30 16,0 0-4-16,0 0 1 15,0 0 1-15,0 0 13 16,-1 1 3-16,-7 14 2 16,-21 24 0-16,21-16-1 15,0-1 0-15,0 4-1 16,3 2 0-16,2-2-1 16,3-1 0-16,2-5 1 15,3-2 0-15,1-5 6 0,2-2 2 16,6-2 3-16,1-5 2 15,1-2-4-15,3-6-2 16,-2-7-1-16,1-3-1 16,-1-6 2-16,-1-2 5 15,-1-3 12-15,1 0 6 16,-1-1 10-16,-4 1 1 16,-3-1-8-16,-4 2-6 15,-6 3-11-15,0 2-7 0,-6 2-6 16,0 1-3-16,-4 3-1 15,0 0-3-15,-2 8 11 16,0 1-31-16,-6 4-28 16,2 7-19-16,-5 3-124 15</inkml:trace>
  <inkml:trace contextRef="#ctx0" brushRef="#br0" timeOffset="42432.59">11906 7636 1485 0,'2'0'461'0,"7"1"-573"0,-2 2-112 16</inkml:trace>
  <inkml:trace contextRef="#ctx0" brushRef="#br0" timeOffset="43283.05">12017 7519 1191 0,'0'0'421'0,"6"1"-357"15,0-1-65-15,7-1-19 16,3-1 2-16,0-4 8 16,1 3 3-16,1-2 14 15,-3 2 5-15,3 3 4 16,0 1 0-16,-1 5-5 15,2 0-4-15,0 3-6 16,0 1 1-16,-2 0-2 16,-2-1 0-16,-5 1 0 15,-3-3 0-15,-2 0 2 0,-3 3 4 16,-1-1 8-16,-1 2 5 16,-3 2 2-16,-3 1-3 15,-1 0-6-15,-4 0-2 16,-3 3-5-16,-1 1-1 15,-2 2-2-15,2 4-1 16,1 2 0-16,3 2-1 16,3 2 0-16,2-4 0 15,5-3 0-15,3-4 1 0,2-10 2 16,4-2-3-16,7-6-7 16,2-2-9-16,8-6-6 15,2-4 2-15,2-6 9 16,-2-2 8-16,-5-6 3 15,1 1 1-15,-2-1 0 16,1 3-1-16,-1 5 0 16,-3 4-1-16,-5 8 0 15,-3 2-3-15,-5 4-3 16,-1 1-1-16,0 5 1 16,-3 1 3-16,-1 3 2 15,0 4 1-15,-3 0 0 16,0 1 1-16,1 1 0 15,2-1 0-15,1 1 1 16,3 0 0-16,0-4-1 16,2-1 1-16,0-5 1 0,0-5 0 15,5-2 3-15,1-2 1 16,7-2-2-16,3-2 0 16,3-4-1-16,0-3 0 15,-5-3 3-15,-2-1 6 16,-4-2 8-16,0 0 3 15,-6-2 3-15,-6 0-5 16,0 6-2-16,-6-1-4 16,-6 3-7-16,-1 3-6 0,-16 3-21 15,-3 4-19-15,-11 6-51 16,-6 4-40-16,-7 7-112 16,0 5-183-16</inkml:trace>
  <inkml:trace contextRef="#ctx0" brushRef="#br0" timeOffset="43985.18">11578 8385 700 0,'0'-2'239'0,"-2"-6"-225"16,2 5-28-16,0 1-6 15,0-2 1-15,0 4 27 16,-1 0 24-16,0 0 38 15,0 0 11-15,0 0-11 16,1 0-12-16,-2 2-27 16,-4 8-9-16,-15 28-7 15,10-24-5-15,1 5-2 16,3 1 5-16,-1 1 5 16,1 2 2-16,3 0-3 15,1 1-6-15,3-1-8 0,2-4-1 16,4-2-1-16,2-7 1 15,2-6 1-15,2-2 0 16,2-10 1-16,1-2-1 16,7-8 0-16,-3-5 2 15,-1-8 9-15,-2-1 7 16,-6 0 17-16,-2 0 7 16,-4 2 10-16,-1 2-5 0,-4 3-19 15,-1 3-8-15,-4 6-22 16,-1 4 0-16,-1 4-19 15,-4 4-12-15,-1 8-30 16,-1 2-33-16,-7 9-76 16,4 2-72-16</inkml:trace>
  <inkml:trace contextRef="#ctx0" brushRef="#br0" timeOffset="44150.12">11890 8458 945 0,'1'0'382'16,"2"0"-154"-16,0 2-323 16,-3-2-78-16</inkml:trace>
  <inkml:trace contextRef="#ctx0" brushRef="#br0" timeOffset="44915.84">11994 8292 1113 0,'6'-3'445'15,"1"-2"-236"-15,7 1-195 16,3 2-11-16,1-1-3 16,2 2 0-16,-6 2 0 15,-2 1 2-15,-2 3 3 16,-2 1 1-16,-1-1 0 16,0 1-1-16,-2 3-2 15,-1 0-2-15,-1 2 0 16,-3 1-1-16,-2 1 0 15,-3 1 0-15,-2 1 1 16,-2 0 0-16,1 3 0 16,-1 0-1-16,-1 2 0 15,0 1 0-15,-2 3 0 16,1 3 0-16,2 0-6 16,1 2-4-16,7-4-13 0,1-6-2 15,2-7 0-15,7-3 4 16,4-9 8-16,7-6 0 15,6-5-6-15,4-3-1 16,4-6 5-16,0 1 4 16,-2-5 11-16,-2 0 2 0,-6 2 0 15,-2 0 1-15,-6 7 4 16,-2 2 6-16,-7 4 9 16,-2 4 3-16,-7 0-3 15,2 4-8-15,-1 1-14 16,1 0-5-16,0 0 3 15,0 0 2-15,0 18 4 16,-6 24 2-16,4-19-5 16,2 4-1-16,3 0 1 15,-2-5-1-15,0-2 1 16,2-4 0-16,1-7 1 16,3 0 1-16,2-5 3 15,-1-4 1-15,7-6 1 16,4-7-1-16,5-6-2 15,2-1-1-15,-3-5 1 16,-4 2 1-16,-5-1 1 16,-5-1 1-16,-9 3-7 0,0 2-5 15,-11 6-17 1,-3 2-8-16,-12 8-43 0,-5 3-31 16,-5 8-105-16,-3 5-124 15</inkml:trace>
  <inkml:trace contextRef="#ctx0" brushRef="#br0" timeOffset="45466.34">11631 9237 804 0,'3'0'218'0,"-1"-3"-222"0,-3 4-102 15,0-1 16-15,0 0 98 16,0 0 47-16,-11 8 62 15,-24 28 17-15,23-17-18 16,-3 2-30-16,2 4-48 16,-3 0-15-16,-1 1-9 0,3-1-1 15,3-1 0-15,5-4 1 16,7-1-4-16,0 0-3 16,8-1-5-16,2 1 0 15,6-3-2-15,0-4 0 16,4-6 0-16,-4-4 2 0,4-7 1 15,-2-4 1-15,0-5 0 16,1-4-1-16,-7-3 2 16,1-5 1-16,-6-5 1 15,-2 2 3-15,-4-6 2 16,-4 0 0-16,-3 3-3 16,-2 1-5-16,-3 12-7 15,5 5-4-15,-7 11-6 16,3 4-8-16,-4 12-22 15,-7 5-19-15,-1 7-103 16</inkml:trace>
  <inkml:trace contextRef="#ctx0" brushRef="#br0" timeOffset="45734.71">11862 9406 1778 0,'1'0'624'0,"7"2"-537"0,1 2-98 16,6 0-66-16,4 2-22 16,-6-2-10-16,-1 0 7 15,-6-4 26-15,-2 1 17 0,-4-1-8 16,2-3-33-16,-2 2-62 15,0 0-26-15,1-4-50 16,12-14-63-16</inkml:trace>
  <inkml:trace contextRef="#ctx0" brushRef="#br0" timeOffset="46033.54">12090 9294 553 0,'0'0'327'0,"0"0"-18"16,0 1-120-16,0-1-101 15,0 0-25-15,0 0-28 16,0 0 6-16,0 0 9 16,3 3 0-16,-1 0 0 15,4 2-9-15,27 24-15 16,-21-23-3-16,2 8-14 16,2-1-6-16,0 4-3 15,-1 5-1-15,-2-1-4 16,-3 3-4-16,-3 1 1 0,-3 1 0 15,-4-1 1-15,0 1 4 16,-6-3 0-16,-3 0-5 16,-3-3-16-16,-2-3-4 15,-2-9-19-15,-4-4-22 16,-3-10-96-16,0-5-76 0</inkml:trace>
  <inkml:trace contextRef="#ctx0" brushRef="#br0" timeOffset="46183.14">12115 9253 750 0,'6'-6'405'0,"9"-4"-87"16,3 1-176-16,7 4-132 16,2 2-14-16,4 0-55 15,-2 1-51-15</inkml:trace>
  <inkml:trace contextRef="#ctx0" brushRef="#br0" timeOffset="46549.28">12463 9402 1259 0,'-3'5'468'15,"-1"5"-365"-15,0 0-112 16,1 0-62-16,2-2-6 16,-2-2 14-16,0-1 27 15,2 2 63-15,-1-1 14 0,2 2 11 16,0 4-9-16,1 3-25 16,2 4-8-16,2 1-19 15,6 1-7-15,2-6-7 16,1-2-1-16,0-7 10 15,1-5 7-15,2-5 10 16,-1-5 7-16,2-8 8 16,-2-3 3-16,-1-8-2 15,0 1-4-15,-5-7-12 16,-1 0-10-16,-9 1-23 16,-4 0-17-16,-10 9-51 15,-6 4-61-15</inkml:trace>
  <inkml:trace contextRef="#ctx0" brushRef="#br0" timeOffset="47133.02">11774 10121 1248 0,'-4'-6'428'0,"-5"-6"-380"0,1 0-71 0,-1 2-27 15,-1 1 3-15,-1 5 5 16,-2 3 12-16,-2 5 28 16,-1 8 5-16,-3 2 2 15,-1 5-1-15,4 8-2 16,-1-1-1-16,7 3-1 15,1-3 0-15,5-4 0 0,4 0-2 16,2-6-1 0,6 0-1-16,-1-7-5 0,2-2 2 15,4-7-10-15,1-4-6 16,13-11-57-16,5-4-36 16,5-7-35-16,-1-1-11 15,-7 0 58-15,-3-1 36 16,-10 1 49-16,-5-1 26 0,-8 1 26 15,-3 2 11-15,-10 3 4 16,-4 3-8-16,-10 9-15 16,2 11-8-1,12 0-17-15,0-1-27 16</inkml:trace>
  <inkml:trace contextRef="#ctx0" brushRef="#br0" timeOffset="47367.73">12100 10094 1727 0,'0'-1'613'0,"0"0"-433"0,0 1-269 15,0 0-39-15,0 0-54 16,0 0-4-16,0 0 37 0,-1 0 31 16,0 0 66-16,-1 0-31 15</inkml:trace>
  <inkml:trace contextRef="#ctx0" brushRef="#br0" timeOffset="47665.66">12295 10030 1646 0,'3'2'616'16,"-3"-2"-419"-16,2 1-219 15,-2-1-22-15,0-1-10 16,0 1 3-16,0 0 23 15,-1 0 12-15,-2 9 14 16,-11 36 2-16,8-11-1 16,-1 2 5-16,4 5-42 15,3 3-23-15,0-2-42 16,2-1-21-16,-1-8 15 16,2-6 3-16,4-8-34 0,2-5-39 15</inkml:trace>
  <inkml:trace contextRef="#ctx0" brushRef="#br0" timeOffset="48065.75">12529 10117 1222 0,'-2'0'518'0,"1"-1"-193"0,-1 1-331 16,2 0-34-16,-1-1-17 15,0 0 2-15,0 1 23 16,0 0 22-16,0 0 20 16,-1 1 1-16,-7 1-4 15,-21 38-5-15,23-17-7 16,3 2-9-16,4 4-26 16,4-2-9-16,2-3-2 15,2-1-2-15,4-5 19 16,2-4 9-16,4-9-11 15,3-5-6-15,4-8-55 16,1-6-42-16,1-8 1 16,2-3 18-16,-6-3 107 15,0-1 60-15,-8-2 38 16,-4-2 1-16,-6 0-43 0,-5-4-19 16,-5-1-20-16,-5-2-1 15,-7 1-45-15,-6 4-39 16,-11 5-241-16</inkml:trace>
  <inkml:trace contextRef="#ctx0" brushRef="#br0" timeOffset="49115.54">12690 7299 1205 0,'4'0'437'0,"2"-3"-387"0,6 3-95 16,8 1-56-16,4-1-6 15,6-1 41-15,-1-3 27 0,-6-1 79 16,0-2 15-16,1 4 7 16,2 0-11-16,2 4-40 15,-1 4-7-15,-3-1-4 16,-2 2 0-16,-5 2 0 15,2 1-2-15,-6 8 0 16,-2 2-1-16,-2 8 1 16,-2 5 0-16,1 7 1 15,2 3 0-15,-3 3 1 16,-2 0 0-16,-2 4 0 16,-3 1 0-16,0 5 3 15,1 3 3-15,2 8 3 16,1 1 0-16,-2 8-2 15,3 1-1-15,-2 5-2 16,0 3 0-16,1 3-1 16,1-1 1-16,2 3 0 0,2 0 1 15,-1-3 8-15,-1-2 2 16,2 0 1-16,0 3-3 16,-2 3-9-16,-3 1-2 15,-3 0-2-15,1 1 1 16,-1-7 0-16,3 0 1 15,-3-3 0-15,-1-2 0 16,-1-7 0-16,-1-1 2 0,-1-11 0 16,1-3 0-16,-1 3-1 15,-1-1 0-15,0-2 0 16,1-4 1-16,0-3 0 16,-1-2-1-16,1 3 1 15,0 2-2-15,2 1-3 16,1-1 12-16,4-6 19 15,0-4 6-15,1-6 26 16,0-1-6-16,-3-4-7 16,-3-2 0-16,-4-1-15 15,-4-1-10-15,-4-2 2 16,-4-1-4-16,-5 0 1 16,-3 0 8-16,0-4-7 15,-3-2 2-15,-3-2-7 0,-2-5-6 16,-4-1-6-1,-1 0-3-15,-1-3-7 16,2 4-9-16,3-6-39 0,0-3-33 16,5-7 228-16</inkml:trace>
  <inkml:trace contextRef="#ctx0" brushRef="#br0" timeOffset="65148.92">11426 10921 1148 0,'0'-2'441'16,"1"-1"-278"-16,1-2-154 15,-2 4-11-15,0 0 2 16,0-2 0-16,-1-8-5 16,-7-23-4-16,-6 21-5 15,-4-1 1-15,-6 3 5 16,0 3 3-16,1 3 6 0,0 4 0 16,6 4 2-16,-1 4-2 15,1 7-1-15,2 2-1 16,-2 5-2-16,2 5 0 15,1 0 1-15,3 4 1 16,2 0 0-16,3 0 1 16,2 4 0-16,2 2 4 15,2 7 6-15,3 3 1 0,2 4 3 16,0-3-3-16,0 2-3 16,-2-1-3-16,1 4 1 15,-2 1 4-15,2 3 3 16,-2-2 3-16,0 0 4 15,3-2-2-15,-1-2-2 16,-1-1-1-16,-1 5 2 16,1 4 1-16,1-1 2 15,5 3 4-15,-4 0-1 16,4 0-2-16,-1 2 7 16,-4-1-1-16,3 4-5 15,-6-4 7-15,4-3-1 16,2-2 0-16,-3-3 2 15,4 3-7-15,5 0-10 16,1-2-4-16,13-3-5 16,0-3-1-16,4-6-3 15,4-1-6-15,3-6-29 0,5-3-25 16,-2-8-112-16,-1-6-108 16</inkml:trace>
  <inkml:trace contextRef="#ctx0" brushRef="#br0" timeOffset="65882.39">11850 11267 720 0,'0'-1'305'0,"0"-3"-127"15,1 2-168-15,-1 2-13 16,0 0-3-16,0 0 1 15,-1 0 3-15,0 0 2 0,-1 6 3 16,-3 9 2-16,-9 26 3 16,8-21 0-16,-1 2-2 15,1 1-2-15,1 2-2 16,1 1-1-16,4-1-1 16,0-3 1-16,3-3 0 15,4-3 0-15,1-4 1 16,3-4 2-16,2-5 8 15,3-3 1-15,6-7 0 16,1-3-1-16,0-7-7 16,-2-1-3-16,-5-4 30 15,-3-1 20-15,-6 1 27 16,-5 0 10-16,-3 2-19 16,0 1-14-16,-3-2-21 15,0 2-3-15,-8-1-5 16,0 2-5-16,-2 5-7 15,-1 0-8-15,1 6-7 0,-1 1-4 16,-2 4-3-16,1 3 0 16,-3 7-33-16,-2 2-33 15,0 5-113-15,0 1-142 16</inkml:trace>
  <inkml:trace contextRef="#ctx0" brushRef="#br0" timeOffset="66183.39">12196 11429 1690 0,'-1'-3'562'0,"-1"-4"-570"16,2-2-51-16,0-1-42 15,1-3-10-15,2-1 16 16,1 1 17-16,0 2 48 16,1 3 20-16,-2 3 18 15,-2 0-12-15,1 5-136 16,1 3-277-16</inkml:trace>
  <inkml:trace contextRef="#ctx0" brushRef="#br0" timeOffset="67587.47">12601 11325 802 0,'-2'-1'328'0,"1"0"-212"16,1-2-104-16,0 3-52 16,0-1 3-16,-1 0 26 15,0 1 10-15,0 0 28 16,1 0 15-16,0 0 27 16,-1 0 10-16,0 0-10 15,0 0-10-15,0 0-27 16,-1 0-13-16,-5 4-15 15,-24 23-3-15,22-14-1 16,2 2 0-16,-1 4 0 16,3 1 0-16,1 2 0 0,-1 0 0 15,5 1 0-15,2-1 0 16,2 0 1-16,2-2-1 16,5-5 0-16,2-2 1 15,3-6 1-15,2-5 1 16,3-4 2-16,1-5 0 15,-2-3 2-15,2-2 0 16,-6-6 6-16,-3 1 5 0,-1-3 6 16,-3 2 0-16,1 0-5 15,-2 1-5-15,-2 2-5 16,-6-2 0-16,0 3 1 16,-5-1 0-16,1 3-4 15,0 3-3-15,-5 0-3 16,1 1 0-16,-6 0-2 15,3 2-2-15,-2 4-1 16,1-2-3-16,6 4-8 16,-4 0-2-16,5 0-1 15,2 0 1-15,2 0-13 16,1 0-10-16,0 0-8 16,5 0 0-16,18 1 10 15,28 3 9-15,-25-4 4 16,3 1 3-16,-1-1 12 15,-1 0 6-15,1 0 21 16,-1 0 13-16,-5-1 22 0,-2 0 9 16,-7 1-1-16,-3-3-8 15,-4 1-20-15,-4 0-9 16,-2 2-14-16,0 0-4 16,-1 0-4-16,0 0-2 15,1 0-1-15,-1 0 1 16,-6 11 0-16,-25 26 0 15,21-18 2-15,-2 3-1 0,5 2 0 16,1-1 1-16,3 0-1 16,4-2 1-16,6-3 0 15,1-2 0-15,5-6 1 16,2-1 0-16,0-5 1 16,4 0-1-16,0-3 2 15,1-3-1-15,1-6 1 16,0 0-1-16,0-6 0 15,-2 1 0-15,-2-3 2 16,-1 0 1-16,-4-1 8 16,-2 2 6-16,-4 1 11 15,-5-2 4-15,-5-1-6 16,-2-1-6-16,-8 1-13 16,-2 0-6-16,0 5-5 15,-3 1-2-15,-1 7-10 16,-1 3-13-16,-1 4-35 15,0 4-34-15,5 4-94 0,0 7-165 16</inkml:trace>
  <inkml:trace contextRef="#ctx0" brushRef="#br0" timeOffset="67884.73">13287 11317 1179 0,'1'2'579'0,"-1"-1"-43"0,0 3-580 15,0-4-49-15,0 0-36 16,-1 2 9-16,-1 13 49 15,-7 26 25-15,6-19 42 16,1 5 5-16,-2 5 1 16,2 5 0-16,-2 6 13 15,-2 4-44-15</inkml:trace>
  <inkml:trace contextRef="#ctx0" brushRef="#br0" timeOffset="68465.27">11884 12012 1192 0,'0'-3'464'16,"0"-1"-269"-16,0-1-195 15,0 5-17-15,0-1-19 16,0 0-10-16,-1 1 4 16,1 0 5-16,0 11 21 15,-2 37 11-15,0-15 5 16,0 2 0-16,3 0 1 16,0 1-1-16,4-8 0 0,0-6 1 15,3-8 0-15,1-5 1 16,2-10 4-16,6-4 1 15,1-10 0-15,3-5-1 16,1-8-4-16,-3-3 0 16,-3-2 0-16,-1 2 1 15,-5 2 3-15,-3 0 0 16,-6 2 1-16,-2-2-2 0,-5 7 3 16,1 2 0-16,-2 9-1 15,-2 4-2-15,3 7-8 16,-3 3-8-16,-4 7-31 15,1 2-29-15,-3 7-104 16</inkml:trace>
  <inkml:trace contextRef="#ctx0" brushRef="#br0" timeOffset="68634.95">12318 12027 1582 0,'0'1'554'0,"2"1"-517"0,0 4-130 16</inkml:trace>
  <inkml:trace contextRef="#ctx0" brushRef="#br0" timeOffset="69182.82">12666 12031 1463 0,'1'0'515'0,"-2"-1"-453"15,0-1-67-15,0 1-46 16,0 0-18-16,0 1 3 16,-1-1 7-16,-7 0 36 15,-24 3 23-15,21 5 12 16,0 5 5-16,-1 7-1 16,1 4-5-16,4 5-6 15,0-3-2-15,5 0-2 16,4-1 1-16,5-4-1 15,3-1 0-15,1-4 0 16,2-2 0-16,1-6 3 0,5-1 1 16,-1-6 4-16,5-2 1 15,2-8-1-15,-2-1-2 16,5-5-4-16,-2-3-2 16,0 1 0-16,0-2 1 15,-4 0 1-15,-4 0 1 16,-4 2 0-16,-2 2 0 15,-7 3 0-15,-1 2-1 0,-4 0-3 16,-5 5-1 0,-4 0-4-16,-6-1 0 0,-4 2-2 15,-2 0 0-15,-3 2-7 16,3 2-10-16,3 2-36 16,-1-1-25-16,2 2-68 15,4 1-51-15</inkml:trace>
  <inkml:trace contextRef="#ctx0" brushRef="#br0" timeOffset="69467.02">13055 11944 1094 0,'0'2'443'0,"0"0"-219"16,-1-1-214-16,0-1-10 15,0 0-3-15,0 0 7 16,-1 2 35-16,-5 11 12 16,-13 26 11-16,12-19-4 15,0 3-29-15,2 1-11 16,0 0-12-16,0 2-2 0,0 3-25 15,-1 2-40 1,-3 7-184-16</inkml:trace>
  <inkml:trace contextRef="#ctx0" brushRef="#br0" timeOffset="70199.56">12102 12612 688 0,'-4'-3'339'0,"-2"-1"-113"15,2 0-118-15,-3 1-96 16,2 1-2-16,0 2 0 15,-2 0-2-15,1 5-8 16,-1 1-1-16,1 8-3 16,-3 4 1-16,3 8 2 15,2 3 1-15,4 1 2 16,2-1 0-16,4-7 0 16,5-1-1-16,-1-6 0 0,2-3 0 15,3-2 2-15,-3-5-1 16,1-8-2-16,1-1 0 15,-2-13-3-15,-1-1 4 16,-1-7 31-16,-1-3 13 16,-1-2 23-16,-3-1 2 15,-2-1-6-15,-2 2-9 16,-3 0-19-16,-1 5-9 16,-1 7-24-16,0 4-5 0,3 9-17 15,-2 3-9-15,-3 8-32 16,-2 5-28-16,-3 9-91 15</inkml:trace>
  <inkml:trace contextRef="#ctx0" brushRef="#br0" timeOffset="70382.85">12447 12764 1589 0,'2'0'548'0,"2"0"-529"0,2-3-94 15,2 1-147 1</inkml:trace>
  <inkml:trace contextRef="#ctx0" brushRef="#br0" timeOffset="70850.84">12857 12726 1518 0,'3'-6'589'15,"0"-7"-356"-15,2-8-243 16,-1-1-38-16,-4-8-37 15,-1 2-7-15,-3 0 13 16,-3 0 18-16,-3 4 41 16,-3 3 15-16,0 7 10 15,0 4 0-15,1 8-2 16,1 2-3-16,0 3-3 16,1 6-2-16,0 5-1 15,2 6 1-15,1 6 0 16,-4-2 0-16,2 4 3 15,3 0-1-15,6-2 3 16,3-1-1-16,7-2-1 16,-4-3 0-16,1-1-2 0,4-1-2 15,2 0 1-15,1 0 0 16,4 0-2-16,-2 1-7 16,-3-3-5-16,1 2-2 15,-5-1 0-15,0 1 2 16,-3 5-7-16,-2 0-11 15,-1 2-49-15,-2 0-37 16,-1-2-105-16,-1 0-76 16</inkml:trace>
  <inkml:trace contextRef="#ctx0" brushRef="#br0" timeOffset="71333.37">13182 12818 791 0,'0'-6'223'0,"1"-1"-348"16,0-3-97-16,0-2 45 16,2-2 109-16,-2-5 243 0,3-4 79 15,-2-1 42-15,-1 1-45 16,-1 1-105-16,-1 0-27 16,-2 0-47-16,0 3-23 15,0 0-25-15,-3 4-8 16,0 4-13-16,0 3-4 15,-3 5-4-15,0 3-2 0,-4 4 1 16,-1 4 0 0,3 5 1-16,-1 4 1 0,6 3 1 15,0 2 1-15,2 4 0 16,4 1 1-16,5-1 0 16,5 2-1-16,3 0 1 15,1 0-1-15,5 4-8 16,-2-2-13-16,1 3-48 15,-1-1-40-15,-6 1-183 16</inkml:trace>
  <inkml:trace contextRef="#ctx0" brushRef="#br0" timeOffset="71983.98">12211 13266 1357 0,'0'-3'498'0,"2"-4"-389"0,-1-2-94 0,0 2-37 15,-1 0-2-15,0 1 9 16,-2 4 7-16,0 1 8 16,1 1 7-16,0 0-1 15,-2 0-2-15,-10 4-4 16,-20 36 0-16,23-15-1 16,2 2 0-16,5-2 1 15,1-2-1-15,5-3-3 0,2-1-1 16,3-5-3-16,1-3 0 15,4-5-8-15,2-5-1 16,5-3-11-16,1-7-8 16,2-6-16-16,-3 0-3 15,-1-4 11-15,-3 1 10 16,-3-2 30-16,-1 0 10 16,-9-3 21-16,0 0 11 0,-4 2 5 15,-3-3-5-15,-1 6-20 16,-6 3-17-16,-2 5-16 15,-5 6-9-15,-1 3-17 16,2 2-12-16,-3 7-61 16,3 1-46-16</inkml:trace>
  <inkml:trace contextRef="#ctx0" brushRef="#br0" timeOffset="72199.09">12710 13269 1480 0,'1'0'641'0,"0"0"-228"0,-1 0-428 0,0 0-71 16,0 0-74-16,0-1-38 15,-1 0-123-15</inkml:trace>
  <inkml:trace contextRef="#ctx0" brushRef="#br0" timeOffset="73833.7">13063 13253 1020 0,'-1'-1'491'0,"0"-5"-178"15,1 4-178-15,0 1-151 16,0 0-14-16,-1 0-6 15,0 0 5-15,0 1 19 16,0 0 7-16,0 0 4 0,-2 20 1 16,-28 32 0-16,24-21 1 15,0 1 0-15,3-1 1 16,8-9-1-16,-2-1 1 16,3-9 1-16,2-3 1 0,0-3-4 15,5-6 10-15,2-6-3 16,2-4-4-16,4-4-5 15,-3-2-14-15,-2-2-5 16,-3-1 0-16,-5 1 5 16,-2 3 5-16,-5-3 11 15,0 0 3-15,-4 0 5 16,-6 0-1-16,1 8-7 16,-3 0-1-16,-1 6-1 15,5 0 0-15,4 2 2 16,3-1 0-16,1 2 1 15,0 0 1-15,0 1 0 16,5-1 0-16,17-4-2 16,35-4-1-16,-23 4-1 15,2 1 1-15,0 1 1 16,-2 2 2-16,-1-1 4 16,-2 0 3-16,-8 2-2 0,-1 2-1 15,-11 4-6 1,-3 2-1-16,-4 3-2 0,-4 3 1 15,-5 2 1-15,-1 4 1 16,-6-1 1-16,-1 0 0 16,-5 0 1-16,1 0-1 15,1-2 0-15,3-2 0 16,5-2-1-16,2-3-1 16,4-2-1-16,1-1-1 0,1-1 3 15,4-3 0-15,5-5 0 16,4-2 2-16,4-6-2 15,2-2 0-15,0-2 2 16,-1-3-3-16,-1 1 13 16,-5-2 5-16,2 1 8 15,-8 0 6-15,3-1-7 16,-2 1-3-16,-7 2-8 16,6 0-4-16,-13 4-13 15,-4 1-9-15,-5 3-21 16,-5 4-13-16,-1 4-47 15,-3 2-28-15,1 8-92 16</inkml:trace>
  <inkml:trace contextRef="#ctx0" brushRef="#br0" timeOffset="74082.39">13666 13160 1406 0,'4'2'537'0,"4"-1"-342"0,1-1-209 15,0 3-15-15,-1 0-9 16,4 2 2-16,-4 4 10 16,-3 2 6-16,-3 5 9 15,-1 5 7-15,-1 5-9 16,0 4-20-16,1 6-114 15,-2 2-294-15</inkml:trace>
  <inkml:trace contextRef="#ctx0" brushRef="#br0" timeOffset="74916.98">13591 11078 1512 0,'2'-4'573'0,"9"-3"-438"0,3 0-150 0,15 4-77 16,4-1-18-16,5 1 25 15,1 1 22-15,-3-6 34 16,1 3 20-16,0-2 14 16,2-1 7-16,-2 5 3 15,-3 2 0-15,-3 2-5 16,-1 8-7-16,-2 5-4 16,-4 4 0-16,-3 11-1 15,-3 3 0-15,-5 17 0 16,-1 6 0-16,-2 12 1 15,-1 3 0-15,-1 8 1 0,2 2-1 16,-1 2 1 0,0 3-1-16,2-3 1 15,1 4 0-15,-2 3 0 16,-1 1 0-16,-3 5 5 0,-2 2-9 16,-4-26-19-1,0-35-16-15,1-1-21 0,2 106 10 16,-1-10 16-16,-1-8 19 15,3-51 15-15,-1-3 4 0,0 3 0 16,0 0-1-16,1-7-1 16,-3-4 0-16,-1-8 3 15,1-6 6-15,1 1 13 16,0-2 6-16,1-3 7 16,0-1-4-16,-3-6-11 15,1-4-6-15,-5-3-7 16,1-3-2-16,-6 0 7 15,-2 0 4-15,-2 0 5 16,-4-2 2-16,-3-4-5 16,-1 0-5-16,-1-2-9 15,-1-1 1-15,-3-1-30 16,-2-2-20-16,-5-3-44 16,0-1-27-16,-4 3-46 15,-1-4-111-15</inkml:trace>
  <inkml:trace contextRef="#ctx0" brushRef="#br0" timeOffset="75366">13629 13131 1344 0,'1'-3'529'0,"1"-2"-353"16,2 0-128-16,2-2-75 16,3 4-5-16,1 3 7 15,1 0 6-15,0 11 19 16,-1 7 4-16,0 13 3 0,0 9 1 15,2 9-7-15,-1 1 0 16,-4 3-7-16,-2-1-19 16,-5-7-71-16,-2-3-68 15</inkml:trace>
  <inkml:trace contextRef="#ctx0" brushRef="#br0" timeOffset="76632.45">13233 12478 761 0,'3'-5'300'0,"1"-1"-188"0,1-1-82 0,-2-2-30 16,0 2 15 0,-2-3 19-16,-1 1 13 0,-2 2 39 15,-2-2 1-15,-4 2 7 16,-3-2-8-16,-2 1-32 15,-6 2-14-15,-6 0-25 16,-6-1-7-16,-6 1-8 16,-1 2 0-16,-10 4-2 15,-5 1 0-15,-14 7 1 16,-2 0-1-16,-2 1 0 16,-3 0 1-16,-6 1 0 15,-4-2 1-15,-1-2 0 16,-3-3 0-16,2 1 0 15,0 1 0-15,0 1 0 16,6 6-1-16,5 3 1 16,3 0 0-16,2 5 1 15,3-2 0-15,10 0-1 0,9-1 1 16,9-1-1-16,2-1 1 16,12 0-1-16,3-2 0 15,10-1 0-15,6 3-1 16,9 3-1-16,5 4 1 15,10 1 1-15,6 3 1 16,8 3 0-16,6 1 0 16,5 6 1-16,4 2-1 0,8 2 1 15,2 3-1 1,5 2-1-16,-4-4 0 0,-5-2 0 16,-2-4 0-16,-6-9 0 15,-1-4 0-15,-7-7 0 16,-3-6 1-16,-4-6 0 15,-1-1-1-15,-5-2-4 16,-1 0-3-16,-3-1 1 16,-4-1 0-16,7-2 5 15,-2 0 1-15,5 2 1 16,6 0 2-16,4 1 3 16,8 3 1-16,10-2 1 15,5 1-3-15,5-1-2 16,3-2 0-16,3-3-1 15,1-1 1-15,4-1-1 0,-3-4-1 16,-2 4 0 0,-5-5-1-16,-3 5 0 0,-3-5-2 15,-8 3 0-15,1-1 1 16,-14-2 1-16,-3 1 0 16,-6-4 0-16,-5 0 0 15,-1-5 0-15,-4-3 2 16,-6-4 3-16,-4-4 1 15,-8-2 7-15,-4-5 5 16,-10-2 5-16,-4-1 0 0,-8-5-5 16,1 2-8-16,3-1-8 15,-5 0-1-15,4 4-1 16,-1 3-1-16,-9 7-1 16,2 2-1-16,-7 6-1 15,-2 6 1-15,-2 5-1 16,-3 4 0-16,4 7 0 15,1 1 0-15,4 5-20 16,3 2-9-16,2 4-29 16,-1-1-31-16,2 2-92 15,-2 1-110-15</inkml:trace>
  <inkml:trace contextRef="#ctx0" brushRef="#br0" timeOffset="81016.1">12625 9069 1141 0,'1'-1'402'0,"0"-3"-347"15,-1 0-44-15,0 3-27 16,0 0-12-16,-1 0-9 16,-2-3 1-16,1-6 17 15,-36-26 12-15,19 26 10 16,-6-2 1-16,-11 1 0 16,-4 3-1-16,-8 2-3 15,-7-1 0-15,-11 5-2 16,-9-1 1-16,-13 3 0 15,2 5 1-15,-5 4-25 0,-1 4-5 16,8 4 0-16,3-2 1 16,15-2 26-16,12 1 4 15,7-4 0-15,8 2-1 16,5 1 3-16,1-3 4 16,8 2 7-16,2 1 2 15,8-1-2-15,1 3-4 16,3 1-7-16,2 1-2 15,1 9 0-15,2 3-1 0,0 12 14 16,-3 5 4-16,-3 7 4 16,2-1 4-16,-2-2-16 15,1-2-1-15,5-7-4 16,-3-1-3-16,3-8 18 16,0-4 2-16,1-1 6 15,4-3 6-15,-1-5-15 16,-1-4 0-16,1-2-5 15,-1-3-2-15,-1-3-5 16,4 2-2-16,-1 0-3 16,2 0-1-16,1 4 0 15,1-2-1-15,6 1 1 16,-2-2 1-16,12 1 2 16,3 0 1-16,17-2 4 15,9 0 0-15,18-1 0 0,7 1-1 16,11-4-3-16,5 0 0 15,6-5-1-15,0-1-1 16,-2-3 0-16,-2-2 0 16,-6-1 1-16,-4 1 0 15,-8 1 6-15,0 1 0 16,-8 0 0-16,-4-1 0 16,-1-1-5-16,-5-1-1 15,-6-2-1-15,-1 3-1 0,-5 0 0 16,-4 1 0-16,-7 1-1 15,-6-2 0-15,-6 1 13 16,-4-2 11-16,-6-4 12 16,0 0 3-16,-9-9-8 15,-3-4-11-15,-8-11-10 16,-5-7-3-16,-3-7-2 16,-2-4-2-16,-3 0-1 15,0-3-2-15,0-3-1 16,3 0 1-16,2 2-1 15,3 7 1-15,1 10-1 16,-2 5 0-16,0 9-2 16,-3 2-1-16,-1 1-1 15,1 4 4-15,4 5-35 16,3 4-25-16,4 6-105 16</inkml:trace>
  <inkml:trace contextRef="#ctx0" brushRef="#br0" timeOffset="89984.76">8700 7538 301 0,'-2'-2'152'0,"1"0"-53"15,1-1-42-15,0 2-41 0,0 1-9 16,0 0-5-16,0 0 1 16,0 0 13-16,0 0 12 15,0 0 20-15,0 0 12 16,0 3 8-16,2 7-5 16,7 26-15-16,-7-16-10 15,6 5-17-15,-2 5-4 16,2 5-4-16,-1 3-1 0,0 5-2 15,2 0 1-15,-6-2 3 16,1-1 2-16,-3-7 3 16,3 0-1-16,-1-3-4 15,2-4-1-15,-1 2-2 16,-2-3-1-16,0 0-1 16,1 1-2-16,2-1-3 15,0 0 1-15,-1-4-3 16,-2 0 1-16,0-7-1 15,0-2 1-15,5-5-28 16,-2-1-23-16,0-6-68 16,0-3-45-16,-1-7-66 15</inkml:trace>
  <inkml:trace contextRef="#ctx0" brushRef="#br0" timeOffset="91599.9">8685 7345 596 0,'-3'-6'237'0,"-1"-8"-155"0,2 3-45 0,5 5-32 16,3 0-5-16,5 3-2 15,3-2-2-15,1 0 3 16,5-1 1-16,5-2 0 16,4 2 2-16,7-1 9 15,5 4 7-15,8 0 6 16,5-1 2-16,12-2-8 16,6-3-6-16,10-4-7 15,9 0-1-15,7-1-3 16,-2 0 1-16,11 2-1 15,-3 4 0-15,-22 3 0 32,-41 3 0-32,1 0-1 0,127-4 1 0,-7-6 0 15,5-2 1-15,-61 0 20 16,0 0 6-16,2 5 14 16,-4 1 5-16,5 3-19 15,0-1-5-15,-2 5-13 0,3 0-4 16,-5 1-3-16,-5 1-1 15,-7-4 1-15,-6 0 2 16,-12-4 23-16,-1-1 6 16,-4 2 10-16,-8-1 3 15,-3 2-20-15,-3 3-4 16,-7 0-11-16,0-1-4 0,2 2-4 16,-5-4-2-16,-2 3-1 15,-2 0 1-15,-10 0-1 16,-2 2 1-16,-6-2-1 15,2 1 1-15,0-1 0 16,-3-1-1-16,1 2 0 16,-3-1-1-16,-2 2 1 15,1 1-1-15,-1 0 1 16,0 2-1-16,-3 1 0 16,-3-2 0-16,1 3 0 15,-3 1 0-15,3 0 0 16,-1 0-1-16,-5 1 1 15,2 0 0-15,0 1 0 16,-1 2 0-16,1 2-1 16,4 2 1-16,-1 6 0 15,1 2 0-15,1 6 0 0,0 4 0 16,0 6 0-16,3 5 0 16,1 9 0-16,-1 4 0 15,0 8 0-15,-3 2 0 16,1-2 1-16,1-3-1 15,-2-5 1-15,0-2 0 16,-1-5 0-16,-2-2 0 0,1-9 0 16,0-5 0-16,-5-7 0 15,-3-5 1-15,-1-5-1 16,-3-3 0-16,-1-7 1 16,-1 0 0-16,-5-3 10 15,-4 1 1-15,-5 0 2 16,0 0 0-16,-7 0-9 15,-2-1-1-15,0-1-1 16,-6 1 0-16,1-1 0 16,-1 1 0-16,-1-1-2 15,1 3 0-15,-3-3-1 16,-2 2 0-16,-5-1-1 16,-5 2 1-16,-7-1 0 15,0 0-1-15,-7 1 1 16,-1 0-1-16,-6-1 0 15,1 1 0-15,2 1 0 0,-1 0 0 16,8 1 0-16,0-1 0 16,-3 0 0-16,0-1 0 15,-6-2 0-15,-2 1 0 16,4-2 0-16,1 1 0 16,-6 0-1-16,-3 2 0 15,-8-3-6-15,-1 2-1 16,1-3 0-16,-2 1 0 15,-2 2 6-15,0-3 1 16,2 4 1-16,2-2-1 0,-1 4-4 16,-1 3-2-16,2 0-8 15,2 0-5-15,0-1-3 16,2-1 1-16,1-2 8 16,7 1 4-16,3-1 7 15,3-5 2-15,0 4 0 16,1 2 1-16,7-1 0 15,4 5 0-15,3-5-1 16,-3 1 0-16,-3-4 0 16,-3-1 0-16,1 1 1 15,0-2-1-15,6-1 1 16,3 2 0-16,-5 1 0 16,2 0 1-16,-1 4 0 15,0-2-1-15,9 1 0 16,2-4 1-16,7-3-1 15,4 0 1-15,3-1 1 0,3 1-1 16,2-2 0-16,0-2 1 16,0-3 1-16,0-2 0 15,0 1 0-15,2-3 0 16,3 2-1-16,2-1 0 16,4 2 0-16,1 0 1 15,1 4 1-15,0 2 0 16,3 0-2-16,1 3-2 0,0 3-5 15,2-3 21 1,-1 0-82-16,-2 8-61 0</inkml:trace>
  <inkml:trace contextRef="#ctx0" brushRef="#br0" timeOffset="93715.96">8644 8285 830 0,'-2'-7'373'16,"-2"-7"-210"-16,4 7-38 15,1 8-115-15,5 4-11 16,4 3-5-16,0-1 1 16,3 3 5-16,-5-1 0 15,-1-2 0-15,2 3-1 0,-5 1 3 16,2 3 2-16,2 6 8 16,-2 4 5-16,4 7 2 15,-3 4-2-15,3 6-7 16,-1 1-2-16,3 1-4 15,1-3 0-15,0 1 0 16,4-1-1-16,-2-1-1 16,1 0 1-16,-2-6-1 15,-2 1 0-15,-3-5 0 16,-3-3 1-16,-2-3-1 16,-1-2 0-16,-1-5 0 15,1-1 0-15,-2-7-1 16,4-2 0-16,1-4-8 15,1 2-3-15,3-3-1 16,0-1 1-16,8-4 7 16,0-1 3-16,9 1 0 0,3 1-1 15,5-1 0-15,4 2 0 16,7-2-1-16,4 0 0 16,9 2 1-16,5-1 0 15,4 1 1-15,3-1 0 16,6 0 0-16,2 2 0 15,7 1 0-15,-1 1 0 16,5 0 1-16,4-1 0 0,6 0 0 16,4 0 0-16,4 0-1 15,1-1 1-15,3 1-1 16,0 0 1-16,0 0 0 16,1 0 0-16,2-2 0 15,0-4 0-15,-2 1 0 16,-4 0 1-16,-1 0-1 15,-1 1-1-15,-3-2 1 16,1 4 0-16,-5 0 1 16,-3 2 0-16,-5 4 1 15,-2 1 0-15,-7 4-2 16,-5 1-1-16,-11-3 0 16,-7-3 0-16,-8-3 1 15,-5-6 0-15,-3-2 0 16,-3 1 1-16,-5-3-1 15,0 1 0-15,-9 0 0 16,-1 1 0-16,-5-5 0 16,-4-1 0-16,-2-8 2 0,2-5 5 15,-1-7 2-15,-2-4 0 16,-1-6-5-16,-4-4-5 16,-4-10-2-16,0-2-2 15,-5-9 7-15,-2-1 4 16,-1 5 3-16,-4 0 1 15,4 12-8-15,-2 6 3 0,0 15 6 16,2 7 1-16,-3 11-2 16,-3 3-5-16,-3 5-10 15,-2-1-2-15,-5 1 2 16,-1 3 0-16,-5-4 3 16,2 4 1-16,-9-1 0 15,-2 0 0-15,-7 1 0 16,-6 0-1-16,-5 2 0 15,-1 1-1-15,-4 2 21 16,-3 2-35-16,-8 0-3 16,-7-2 1-16,-4-2-22 15,-7-2 35-15,-7-2 3 16,-5 0 0-16,-9-1 2 16,1-2-1-16,-13 0 1 15,-2-1 0-15,-17-1 0 16,-7 2 0-16,0 2 0 15,-6 3 0-15,0 3-1 0,-6 2-1 16,1 3-7-16,-2 1-1 16,3 6-9-16,0 0-4 15,6 3 6-15,7 0 2 16,5-1 8-16,10 3 4 16,12 0 1-16,8 1 2 15,19 2 0-15,7-3-11 0,20 0-38 16,7 0-31-16,21-3-101 15,2 2-128-15</inkml:trace>
  <inkml:trace contextRef="#ctx0" brushRef="#br0" timeOffset="95166.1">8952 9258 672 0,'-3'-8'287'0,"-1"-5"-135"0,0 4-101 16,3 3-15-16,1 1-9 15,0 3-4-15,0 1-15 16,-1 1-3-16,0 0-2 15,0 0 1-15,0 0 3 16,0 19 2-16,1 45 1 16,2-15 0-16,1 8-4 15,0 3-2-15,3-1-1 16,1 1-2-16,2 1 1 0,1-9-1 16,5-6-1-16,-4-9 0 15,4-12 1-15,-2-4-1 16,0-7 2-16,0-2 0 15,0-2 2-15,5-1 0 16,6-1 3-16,4-1 0 16,10-1 0-16,4 0-1 0,10-2-3 15,6 3-1-15,3-4-2 16,6-2-2-16,4-1 1 16,5-2-1-16,5-2 1 15,5 3 0-15,3 1 0 16,1 3 1-16,6 6 0 15,-1-1 0-15,8 5 0 16,3-1 0-16,5-2 1 16,2 2 0-16,1 3-1 15,2-1 0-15,4 0 0 16,3-4 0-16,-5-6 0 16,1-2 1-16,-2-4 0 15,-4-1 2-15,4-4-1 16,-1-2 0-16,-5-4-2 15,3-1 0-15,-5-4 0 16,-3 2-1-16,-4-1-5 16,-5-1-1-16,-6 2 0 0,-5-1 2 15,-8 0 9-15,1 4 3 16,-6 2 2-16,-2 2 0 16,-7 1-5-16,-7 0-2 15,-13 0 1-15,-7-2-1 16,-11-3 5-16,-3-3 11 15,-7-12 26-15,-5-3 5 0,-8-11 2 16,-3-3-11-16,-12-5-26 16,-2-4-6-16,-9-7-7 15,-3-5 0-15,-8 0-1 16,-1 2 0-16,4 13 5 16,1 8 5-16,6 16 9 15,3 6 1-15,-2 5-4 16,0 4-6-16,-1 5-10 15,-2 1-1-15,0 3-1 16,2 2 1-16,-3-2 0 16,-1 2 0-16,-6 0 0 15,-6-2 0-15,-8 1 0 16,-3-4 0-16,-5 2 0 16,3-2 0-16,0-3 0 15,0 2 0-15,-5-7-2 16,-7-3 0-16,-6-3 0 15,-3-2 1-15,-6-2-1 16,-5-2 1-16,-10 0 0 16,-5 1 0-16,-10 6-1 0,-4 1-4 15,-9 4-5-15,-2 3-1 16,0 3-2-16,1 2 3 16,-4 2 0-16,4 1-3 15,-3 1 1-15,-2 0-2 16,11 4 3-16,-4 0-2 15,2 6-6-15,4 1-2 0,-1 0 3 16,6 3 5-16,8 1 9 16,7 1 4-16,9 4 2 15,8-2 0-15,10 4 0 16,3 0 0-16,9 2-7 16,8 3-27-16,10 1-129 15</inkml:trace>
  <inkml:trace contextRef="#ctx0" brushRef="#br0" timeOffset="96399.59">8843 9925 971 0,'0'-1'375'0,"-2"1"-313"0,2 3-91 16,0-3-56-16,0 0 6 15,9 23 58-15,10 31 13 0,-10-5 7 16,1 8 1-16,-4 13 15 15,-2 6 1-15,0 8 11 16,-2 2 3-16,-1-4-2 16,0-8 7-16,0-13-2 15,-1-6-3-15,3-4-8 16,1-2-9-16,2-7-11 16,2-5-2-16,2-6-2 15,0-7-3-15,2-9-3 16,2 0-2-16,3-7 0 15,2-3 1-15,5-3 5 16,3-2 4-16,8-4 6 16,8-2 1-16,9 1-3 15,10-1 0-15,9 1-3 16,6 2 0-16,13 3-1 16,7 0 1-16,14 1 0 15,5-1 0-15,12-3 1 0,1-3-1 16,11 3-1-16,-1-3 0 15,3 2 1-15,6 2 0 16,0-5 0-16,4 3 3 16,1-2 5-16,-7-1 1 15,7 0 0-15,-5-2-5 16,-2-3-7-16,-2-4-2 0,-16-10 1 16,0-3 2-16,-10-7 0 15,2-1-1-15,-1-1-1 16,-8 3-7-16,-8 9 2 15,-8 0-1-15,-13 5 2 16,-4 3 1-16,-13-4-8 16,-8-1-4-16,-11-4 0 15,-6-1 6-15,-7 0 19 16,-5 1 8-16,-9-5 6 16,-5-4 7-16,-14-12 2 15,-5-7-2-15,-14-11 0 16,-3-8-9-16,-2-1-11 15,4 3-6-15,2 16 21 16,3 12 6-16,-3 15 4 16,1 8 1-16,1 8-26 15,-5 3-8-15,-5 7-3 16,-3 2 0-16,-9 2 0 0,1 3 1 16,-5 1 2-16,-3 1 0 15,-4-1 0-15,-2 2 0 16,-13 0 0-16,-6 1-1 15,-8 2-1-15,-4-3 0 16,-1-3 1-16,1 0 0 16,-2-1-1-16,-2-3 0 15,-1-1-9-15,-6 0-6 0,-2-1-8 16,-4 1-4-16,-8-5-2 16,-4-1 2-16,-3 1 7 15,-7-2 2-15,-2 4 7 16,0 0 2-16,-13 5 1 15,5 3-2-15,-2 1-8 16,1 1-1-16,9 0 1 16,-1-4 3-16,3 3 12 15,4 1 4-15,5-2 0 16,3 5 1-16,4-1 0 16,3 1 0-16,0 3 0 15,4 2 0-15,6 0 0 16,5 1 0-16,13-2 23 15,7-4 17-15,14-5 27 16,4 0 8-16,11-4-18 16,5 0-17-16,8 0-28 0,4 3-8 15,2 1-19-15,3 3-33 16,2 5-122-16</inkml:trace>
  <inkml:trace contextRef="#ctx0" brushRef="#br0" timeOffset="98499.49">12678 7591 650 0,'0'-1'290'0,"0"-3"-134"16,0 0-52-16,0 3-42 15,0 0-15-15,0-7-14 16,12-29 6-16,-1 14 19 16,-1 1 7-16,4-11-3 15,5-3-12-15,14-3-27 16,8-2-10-16,16 1-12 15,4-1 7-15,6 4-36 16,1 3-18-16,-7 2-52 16,-4 3-43-16,-10 8-57 15,-3 7-73-15</inkml:trace>
  <inkml:trace contextRef="#ctx0" brushRef="#br0" timeOffset="99315.49">12814 8442 531 0,'-2'-1'256'0,"-1"-1"-89"16,1 2-122-16,1 0-67 15,0 0-2-15,1 0 10 16,0 0 8-16,-1 0 26 15,1 0 29-15,-1 0 62 16,0 0 25-16,0 0 13 16,0 0-17-16,1-1-49 15,1-2-21-15,8-17-25 16,41-28-8-16,-3 17-15 16,10-3-5-16,14-9-19 0,6-4-22 15,4-5-79-15,3-2-53 16</inkml:trace>
  <inkml:trace contextRef="#ctx0" brushRef="#br0" timeOffset="100432.46">12860 9448 145 0,'-1'3'38'15,"-1"-1"-21"-15,2 2-64 16,0-4 27-16,0 0 109 15,0 0 62-15,0 0 61 16,0 0 4-16,0-1-30 16,0 0-26-16,0 0-44 15,-1 0-22-15,1 0-40 16,-1 1-12-16,1-1-21 16,0 0-8-16,0 0-3 15,0 0-2-15,0 0 7 16,0 0 10-16,0 0 29 15,0 1 12-15,2-8 13 16,18-29-6-16,-2 16-27 16,5-11-12-16,15-9-23 0,0-6-8 15,9-8-11-15,3 1-8 16,-1 0-21-16,4 1-13 16,-2 3-34-16,0 2-25 15,-10 4-79-15,3 7-115 16</inkml:trace>
  <inkml:trace contextRef="#ctx0" brushRef="#br0" timeOffset="101498.68">13097 10114 1242 0,'-2'0'486'0,"0"0"-328"15,-2-2-103-15,3 1-57 16,0 0-2-16,0 1 9 0,1-1 19 16,-1 0 32-16,0 0 12 15,-1-7 7-15,6-13-13 16,21-33-29-16,6 17-12 15,21-7-17-15,11-4-7 16,20 2-33-16,3-2-27 16,10-3-92-16,4 2-65 15</inkml:trace>
  <inkml:trace contextRef="#ctx0" brushRef="#br0" timeOffset="108015.6">10789 2360 452 0,'-1'-1'159'16,"-3"-3"-137"-16,0 3-16 15,-2 0-6-15,0-1 1 16,-2-1 1-16,-1-2 0 0,1-1 28 16,0-2 8-16,2-3 9 15,0 2 3-15,1 0-25 16,1-1-9-16,0 3-9 15,0-4-1-15,-1 3-2 16,-1 0-2-16,-3 3 0 16,1-1-2-16,-1 1 1 15,1 1-1-15,-3-1 1 16,-1 1 3-16,-4-1 10 16,0 1 5-16,-5 0 7 15,0-1 1-15,3 3-2 16,-7 2-4-16,-1 0-5 15,-4 1-5-15,-9 2-5 16,-4-3 0-16,-3 3 3 16,-2 0 3-16,1 0 5 15,-1 5 1-15,-3-3-4 0,-1 1-4 16,-4 2-4-16,3-1-1 16,5 4 3-16,6 1 1 15,10 1-1-15,0 0-1 16,7 0-5-16,-1-2 0 15,6 1 1-15,2 0 0 16,5-1 3-16,3 2 1 16,2 2 2-16,3 1 0 15,3 6 0-15,1 3-1 0,1 4-1 16,1 4-2-16,2 5 0 16,2 1-2-16,1-2 0 15,0 0 0-15,4-4 4 16,-2-1 4-16,5 2 6 15,0 2 1-15,-1 8-3 16,2 5-4-16,-3 3-6 16,-4 2-1-16,3 3 0 15,-2 0-1-15,-7 13 1 16,1 6 0-16,-3 4 0 16,-5 5 0-16,4-4-1 15,-3-1 0-15,2-2-1 16,2-4 1-16,1-5 0 15,0-2-1-15,4 1 8 16,0 5 6-16,5 1 3 16,-2 2 1-16,0-2-6 0,4 2-7 15,-4 4-3-15,3-5 1 16,-2-5-2-16,-5-7 16 16,2-9 21-16,4 1 6 15,0 1 7-15,-1-4-14 16,1-2-18-16,0-4-5 15,-2-4-8-15,2 0-1 16,0-1-3-16,-3-1-1 0,-1-1-1 16,-1 2 1-16,-1-1-1 15,-2-6 1-15,0-3 0 16,-1-5-1-16,-1-5 1 16,1 1-1-16,0-7 0 15,0 1 0-15,3-1 0 16,1 0 0-16,-2-1 0 15,2 2-1-15,-3-2 1 16,2-2-1-16,1 7 0 16,0-1-1-16,0 3 1 15,-1 3 0-15,-3-3 1 16,0 0 0-16,-2-1 0 16,1-4 1-16,0-4 1 15,0-3 0-15,1-4 1 16,1 0 0-16,0-2 12 15,1-2 6-15,-1 0-1 0,-1-1 2 16,0 0-13-16,0 0-6 16,0 0-2-16,0 2 7 15,8 11-68-15,6 28 100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2-12T05:59:50.6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20682 3901 394 0,'-1'-7'205'0,"-5"-3"-77"15,1 3-44-15,5 5-66 16,-1 2-18-16,1 0-3 15,0 0 1-15,0 0 29 16,0 0 19-16,0 0 19 16,-1 0 4-16,1 0-27 15,0 0-18-15,0 0-22 16,0 0-3-16,-1 0-3 16,0 11 1-16,-2 34 2 15,4-16 0-15,2 7 0 16,3 5 1-16,2 3 0 15,-1 2 0-15,0 0 1 16,0 0 0-16,1 4 0 16,3 5 0-16,-4 7 2 15,3-2-1-15,-2 3 10 16,-3-1 6-16,0 2 10 16,1 8 4-16,1 6-6 0,-2 2-7 15,0 4-11-15,0-2-3 16,0-1-1-16,3-2-1 15,8-8 0-15,2-5 0 16,4-8 0-16,0-4-1 16,-2 0 0-16,1-2-1 15,-5-9 0-15,1-1 0 0,-6-13-1 16,-6-4-1 0,-3-5-9-16,-3-5-13 0,-7-7-57 15,1-1-60-15</inkml:trace>
  <inkml:trace contextRef="#ctx0" brushRef="#br0" timeOffset="1617.25">20690 3725 396 0,'-1'-4'156'0,"1"-3"-110"0,0 2-19 16,0 3-26-16,0-1 0 16,-1 2 24-16,1 0 9 15,0 1 10-15,0-1 5 0,10-5-13 16,31-31-2-16,-13 19-5 16,9 0-5-16,9 2-12 15,7 2-4-15,11 2-5 16,5 0-2-16,13 5 0 15,8 0 0-15,10 4 0 16,6 2-1-16,12 0 1 16,-1 1 0-16,5-4 0 15,3 1 0-15,-4-3-1 16,2-1 14-16,-3-3 17 16,-3 1 4-16,-1 1 7 15,-3 2-13-15,-1 3-15 16,-1 2-5-16,-7 1-5 15,0 2-2-15,-12 2-1 16,-2-1 0-16,-12 2 0 16,-5-2 0-16,-7 2 0 0,-11 0 0 15,-6 0-1-15,-7 0 1 16,-10 1-1-16,-4-1 0 16,-9 4 0-16,0 1-1 15,-6 0 0-15,-1 2 0 16,-2 0 0-16,-4 1 0 15,-2 3 0-15,0 3 1 0,-2 7-1 16,1 5 0-16,0 10 0 16,0 5 0-16,-1 11 1 15,0 7 0-15,-1 16 0 16,-1 4 0-16,5 6 1 16,3 0 0-16,3-2 0 15,5 3 0-15,0-2 0 16,2 0 0-16,-1 0 1 15,0 1 0-15,0 1-1 16,-3-1 1-16,-2-1 0 16,-4-1-1-16,-1-1 1 15,5 0 0-15,-3-1 0 16,0-2-1-16,-3-5 0 16,-3-6 0-16,1-12 1 15,1-10 0-15,-3-12 1 16,1-6 0-16,-1-9 0 15,2-4 0-15,-3-5-1 16,-1-5-1-16,-3 0 0 0,-2-4 0 16,-3 0 0-16,2 1 2 15,-10-4 0-15,-3 0 2 16,-3 0 5-16,-3 0 5 16,-1 1 3-16,-1 4 0 15,-5 2-5-15,-4-3-5 0,-6 0-5 16,0 0 1-16,-6-4 2 15,-2 1 2-15,-8-5 2 16,-9 3-1-16,-8-4-1 16,-2-1-1-16,-4-1 6 15,0-7 6-15,0 8 14 16,0-2 2-16,2 6-5 16,-2 4-9-16,-4 2-14 15,-6-1-5-15,-1-3-1 16,-1 4 1-16,-1-7-1 15,0 3 1-15,-2-2 0 16,0-1 1-16,1 0 1 16,4 0 3-16,1 0 3 15,4 0 0-15,6 2-1 16,0 0-3-16,13 2-5 16,3 0 0-16,5 1-1 15,4-4 1-15,3 0 1 0,5-2 0 16,13 1 0-16,8-1 1 15,6 0-2-15,3 1 0 16,6-1-1-16,-2-2 0 16,4 1 2-16,5-2-1 15,-1 3 2-15,5-1-1 16,2-3-3-16,-1 2-2 16,-1 2 0-16,0 0 0 0,2-6 3 15,4-8 0 1,10-24 1-16,-11 19 0 0,-2 1 0 15,2-1 1-15,-5 0 0 16,-1 0 1-16,-1 0 3 16,-3 1 1-16,-6 0 1 15,4 0-1-15,-1 0 1 16,-2 1-1-16,2 1 0 16,-1 1 2-16,0 2-4 15,0 0 3-15,5 4 10 16,-3 1 4-16,3 2 1 15,-1 1-3-15,2 3-11 16,3 2-6-16,-2 1-4 16,1 0 0-16,1 0-2 15,0 0-2-15,0 0-3 16,0 0-2-16,0 0 2 0,0 2 2 16,0 17-33-16,6 30-44 15</inkml:trace>
  <inkml:trace contextRef="#ctx0" brushRef="#br0" timeOffset="23801.69">7749 5267 45 0,'-3'-1'39'16,"0"-1"23"-16,-1 1-1 0,4 0-4 15,-1 0-4-15,0 1-9 16,0-1-1-16,1 0 5 16,0 0 1-16,0 0-4 15,0 0-4-15,0-2 2 16,0 0 4-16,2-1 6 15,-2 3-1-15,0 0-14 16,0-1-7-16,0 2-15 16,0-1-5-16,0 0-6 15,0 0 1-15,0 0 8 16,0 0 6-16,0 0 12 16,0 0 1-16,0 1-5 15,0-1-4-15,0 0-8 16,1 0 2-16,0 0 2 15,2 1-2-15,0 0-1 16,0 2-4-16,-1 0-5 16,-1 7-2-16,22 24-1 15,-23-21 0-15,-3-1 8 0,2 3 2 16,-3 0 2-16,1-1 0 16,0 3-7-16,1-4-2 15,0 1-2-15,0-3-1 16,0-1-2-16,0-1 0 0,-1-1 0 15,3 1-1-15,-1-4 1 16,1 1-1-16,1-1 1 16,-1-4-1-16,1 3 1 15,-1-3 0-15,0 0 1 16,0 0 0-16,0 0 1 16,0 0 1-16,0 0 2 15,0 0 1-15,4 0-2 16,4 0-3-16,22 5-2 15,-24-5 0-15,2 0 0 16,1-2 0-16,1 1 1 16,3-1-1-16,1 2-1 15,0-1 0-15,5-1-1 16,-1 0 1-16,3 2 0 16,0-2 0-16,-4 2 0 15,3 0-1-15,1 0 0 16,4 0 0-16,2 0 0 15,1-1 1-15,2 0-1 0,1-1 1 16,0 0-1-16,3 1 0 16,1 0 1-16,-3-3-1 15,1 3 1-15,-2-1-1 16,-3 2 1-16,2 0-1 16,-3 0 0-16,4 0 0 15,1-2 1-15,3 2-1 16,0-2 0-16,2 1 1 0,3 1 0 15,-2-1 0-15,-2 0 0 16,-2-2-1-16,-1 1 0 16,2 2 0-16,2-1 0 15,3 1 0-15,-1 1 0 16,3 1 0-16,-2 1 0 16,3 0 0-16,0 3 0 15,-2-2 1-15,2 0-1 16,-1 1 0-16,2-3 0 15,-1 1 1-15,4-1-1 16,-2-1 1-16,1-1 0 16,1 0-1-16,-1 1 0 15,2-1 1-15,1 3-1 16,-1-3 0-16,1 0 1 16,-3-1-1-16,-1-3 1 15,1 2 0-15,-1-1 0 16,4 0 0-16,0-1 0 0,-1 1 0 15,0-2 0-15,-4 1 0 16,1 0-1-16,-3 0 1 16,3-2-1-16,1 1 1 15,1 1 0-15,-1 0 0 16,-3-1 1-16,-3 1 0 16,-2 0-1-16,0 1 0 0,4-1 0 15,-1 1 0-15,2 1 0 16,-3 1-1-16,-1 0 0 15,-1 1 1-15,-2-2-1 16,-2 0 2-16,-1 0-1 16,-1-4 1-16,5 5 5 15,-4-4 2-15,2 4 3 16,0 0 2-16,-5-2-2 16,2 5-1-16,-5-2-2 15,0 0-1-15,-5 2-4 16,-6-1 0-16,-1 2 1 15,0-1 4-15,5 0 5 16,3-1 1-16,1 4-3 16,0 0-4-16,-4-2-5 15,-1 1-1-15,1-2 2 16,-1-1-2-16,3-1 1 0,0 0 0 16,0 0-1-16,0-1 2 15,-3-1-1-15,-1-3 1 16,-3 0-1-16,1-3 1 15,0 2-2-15,-1-1 1 16,2 0 1-16,-2 1 0 16,-3-4 1-16,-2 1 10 15,-1-4 10-15,0-3 6 0,-1 3 9 16,0-1-5-16,-3 5 1 16,-3-2-2-16,-2 3-7 15,-1 1-5-15,-1 0-13 16,0 1-6-16,-7 1-25 15,1 3-23-15,-5 2-54 16,-1 0-32-16,3 1-116 16</inkml:trace>
  <inkml:trace contextRef="#ctx0" brushRef="#br0" timeOffset="24333.56">12824 5228 778 0,'-1'0'211'0,"-2"2"-442"0</inkml:trace>
  <inkml:trace contextRef="#ctx0" brushRef="#br0" timeOffset="25866.62">12796 5280 695 0,'-1'0'282'15,"0"0"-178"-15,0 0-55 16,1 0-43-16,-1 0-5 16,0 0-1-16,0 0 0 0,0 2 0 15,-3 12 0-15,-6 26 0 16,7-20 0-16,-2 4 0 16,1-2 1-16,-1 0-1 15,1-1 1-15,3-4 0 16,-1-2 0-16,2-3-1 15,0-2 2-15,2-4 1 16,-1-1 3-16,0-3 4 16,5 0 3-16,0 0 4 15,4-2 0-15,1 0 0 16,5 0-3-16,2-1-3 16,1-3-3-16,8 0-5 15,0 1 0-15,5 0-2 16,4 0 1-16,1 1-2 15,2-2 2-15,-3-1-1 16,1 2 0-16,6-1 0 0,-1 1-1 16,7-1 1-16,-1 0-1 15,0 0 1-15,1 0 1 16,-3 0-1-16,1 0 1 16,1 2 3-16,2-2 0 15,4 1 2-15,-3-1-1 16,0 0-2-16,-2 0-1 0,0-1-1 15,5 3-1-15,-1-3 1 16,4 2-1-16,-2 1 0 16,-1 0 0-16,-3-2 0 15,3 2-1-15,0-1 0 16,0 2 0-16,7 2 0 16,-5-1 0-16,3-1 0 15,-2-3 1-15,-2-1-1 16,3 0 1-16,0-1-1 15,-16 5 0 1,-20 0 0-16,-1 0 0 0,68-3 0 16,-5 1-1-16,3-1 1 15,-26 4-1-15,-5 0 1 16,0-1 0-16,1 1 0 16,-2-1 0-16,7 1 0 15,0-1 0-15,-5-1 1 16,-1 2-1-16,0-1 1 0,0 0-1 15,0 1 1-15,1 0-1 16,-6-1 0-16,-1 1 1 16,2 0-1-16,-3 0 1 15,2 2 0-15,1-1 0 16,-3 1 0-16,-2 1 0 16,2 0 0-16,-2-1 1 15,2-1-1-15,3-1 1 16,1-1 8-16,1-1 4 0,0 1 4 15,-5 1 1-15,1-1-9 16,0 0-4-16,3-1-4 16,1 2 0-16,1-2-1 15,2 2 1-15,-6-2-1 16,1 0 1-16,5 0 0 16,-2 1-1-16,7 1 0 15,1 3-1-15,-4-1 0 16,0 0 0-16,1 0 1 15,-1 0-1-15,9-2 0 16,-1 1 1-16,-1 1-1 16,1-2 1-16,1 2-1 15,0-1 1-15,3 0-1 16,-2 0 1-16,-1-1-1 16,2 0 0-16,-2 0 1 15,0 0-1-15,-2 1 0 0,-5 1 1 16,1 0-1-16,-1 0 0 15,-3-1 0-15,2 0 1 16,-4 0-1-16,-1 0 1 16,-2 0 0-16,0 1-1 15,-1 2 0-15,-1 0 1 16,0 1-1-16,-4-1 0 16,0 0 0-16,-5-2 0 15,1 2 0-15,1-3 0 0,-2 2 1 16,0-1-1-16,-4-1 0 15,0 0 0-15,-2 0 0 16,-1 1 0-16,-1-1 0 16,-4 1 0-16,0-1-1 15,-3 0 1-15,-4 0 0 16,1-1 0-16,-5 1 0 16,-2-1 0-16,-4 0 0 15,-2-1 0-15,-6 0 1 16,0-1 1-16,-5 1 6 15,0-1 0-15,-2 0-2 16,2 1 0-16,-1 0-5 16,0 0 0-16,-2-1 2 15,-5-4 7-15,-22-24 4 16,20 19 1-16,0-1 2 0,1 1-4 16,0 1 1-16,0-2 1 15,1-5 4-15,-1 4 2 16,0-1 2-16,3 2-1 15,0 2 4-15,3-1 3 16,1 0 0-16,1 4-1 16,-2-1-9-16,3 3-7 15,0 3-8-15,0-3-2 16,3 2 0-16,-3 1-2 0,3 0-2 16,-3 1-37-16,-1 0-139 15</inkml:trace>
  <inkml:trace contextRef="#ctx0" brushRef="#br0" timeOffset="30150.57">8293 4102 327 0,'-4'-3'150'0,"0"0"-45"16,0 2-90-16,1 0-11 15,1 1-4-15,2 0 0 16,-1 0 0-16,0 0 1 16,0 0 19-16,0-1 15 15,-3 0 23-15,-1-1 6 16,-2-2-8-16,-22-13-13 0,21 14-21 16,-2 1-7-16,1 3-10 15,1 2-3-15,-4 3-2 16,-2 5 0-16,-3 1 0 15,0 1 0-15,-3 0-1 16,3 0 1-16,-3 0 0 16,0 0 0-16,1 2 0 15,-3-2 0-15,1 3 1 16,0-1-1-16,-5 3 0 16,-2 2 0-16,3 3 1 15,-5-1-1-15,6 4 0 16,1 0 0-16,0 3 0 15,2 2 0-15,1 1 0 16,2 1 0-16,3-2 0 16,-3-4 0-16,5-2 1 15,0-1-1-15,2-2 0 0,0 1 0 16,2 4 0-16,-2 1 1 16,-3 6 2-16,5 2 2 15,-5 2 3-15,1 0-1 16,1-1-1-16,2-3-2 15,3-3-3-15,3 0 25 0,4-2 4 16,-1 0 1 0,6 2 2-16,0-2-26 0,1 2 1 15,2 0 4-15,-2-4 4 16,2 2 2-16,4-3-3 16,2 0-4-16,3 0-4 15,3-1-1-15,2-7-3 16,1-5 1-16,7-2 2 15,-1-6 3-15,8-2 6 16,4-2 1-16,4-3 4 16,3-2 1-16,3-5 2 15,0-2-1-15,2-3-3 16,-2-4-5-16,1 1-7 16,2-2-2-16,-7-4 1 15,-1-4-1-15,-9-5 2 16,-4-4 0-16,-4-2 2 15,-1 0 6-15,0-2 6 16,-7 1 3-16,0-3 2 0,-4-3-4 16,-5-5 0-16,-2-2 3 15,-5-4 2-15,-4 2 0 16,-3 2-2-16,-1 5 0 16,-3-1 2-16,0-2 2 15,0 1 0-15,-1-1 2 16,0 3 1-16,-1 7 0 0,0 7-5 15,-3 2-5-15,-1 6-9 16,-1 2-4-16,-2 2-3 16,2 3-2-16,-4 4-4 15,0 1 0-15,1 2-2 16,-6 3-1-16,-3 6-7 16,-6 2-8-16,-11 8-24 15,-4 4-17-15,-6 8-41 16,-2 3-23-16,1 3-64 15,4 5-128-15</inkml:trace>
  <inkml:trace contextRef="#ctx0" brushRef="#br0" timeOffset="31483.37">14539 4277 901 0,'-1'-6'335'0,"-2"-4"-256"0,3 2-60 16,-2 2-41-16,-1 2-10 16,3 0-12-16,-1-2 6 15,-5-1 16-15,-1-4 12 0,-4 1 18 16,-2-2 6-16,0 2 2 16,-1 3-3-1,-7 3-7-15,2 1-2 0,-1 3-4 16,-1 5 0-16,3 2 0 15,-2 2 0-15,1 6-1 16,-1-1 0-16,1 6 0 16,-1 2-1-16,1 4 1 15,1 3 1-15,1 6 0 16,-2 2 0-16,-1 1 0 16,-1 1 0-16,1-1 0 15,1 0 0-15,0-2 0 16,0-2 0-16,0 0 0 15,0 0 0-15,2 5 0 16,2 5 0-16,1 0 0 16,0-2 0-16,1-5 0 15,1-1 1-15,5-3-1 16,2 0 0-16,3-2 8 0,2-1 6 16,3-2 13-16,3-2 7 15,4 3-1-15,2-1-3 16,4 2-4-16,3-1-4 15,6-7 2-15,1 0 1 16,1-7 5-16,5-1 6 16,3-4 6-16,5-3 3 15,8-5-9-15,2-5-9 0,6-5-11 16,1-1-4-16,-3-7 1 16,-5-4 3-16,-1-5 4 15,-4-9 2-15,1-4-1 16,1-2-4-16,-7-3-5 15,0 0-3-15,-7-2-3 16,-5-1 1-16,-4-9 1 16,-6-2 2-16,-6-7 1 15,-1 0-2-15,-4 5-1 16,-3 4 0-16,-3 8 7 16,-1 2 1-16,-3 3 1 15,2 1-2-15,-9 3-6 16,0 3-3-16,-12 6-4 15,-4 3-2-15,-9 8-2 16,-7 2-1-16,-11 6-2 16,-7 4 0-16,-7 6 0 0,-5 4 2 15,-8 9-14-15,-4 5-8 16,0 10-31-16,2 7-29 16,6 13-90-16,2 8-117 15</inkml:trace>
  <inkml:trace contextRef="#ctx0" brushRef="#br0" timeOffset="185783.13">7476 8980 712 0,'0'-1'261'0,"0"1"-204"15,2 2-41-15,-2-2-16 16,0 0 0-16,0 0 1 16,6 11 0-16,10 21 1 15,-13-21-1-15,-1 5 18 16,-1 1 16-16,-1 8 29 15,-3 0 10-15,-1 4-3 16,-1 3-13-16,-2 7-25 16,2 5-10-16,-1 10-12 0,1 4-5 15,-1 4-2-15,-1 2 4 16,2 2 5-16,1 3 2 16,-1-2 0-16,0 2-3 15,-1-2-5-15,-1 1 0 16,3 7-2-16,1 2 0 15,1 4-1-15,-1 1-1 0,3 3 0 16,0 1-1-16,1-1 1 16,4 1 0-16,-2-9-1 15,3-4 1-15,3-6 0 16,-2-8-1-16,2-10 0 16,1-7 0-16,0-8 0 15,0-4 0-15,-3-6-2 16,2-3 11-16,-6-8 12 15,1-4 4-15,-2-2 8 16,0-4-11-16,0-2-3 16,0-1 3-16,-2 0 19 15,0 0 5-15,0 0-6 16,0 0-6-16,0-1-24 16,0 0-7-16,0 0-3 15,8-1 0-15,28-6-2 16,-22 7 1-16,5 0-1 0,0 1 0 15,3 0 1-15,4 2 0 16,9-1 0-16,8-1 0 16,9 0 1-16,7-2 0 15,5-1 0-15,0-2 0 16,9-1 1-16,1-2 2 16,11 1-1-16,2 1 0 15,0 0-2-15,-1-2-1 16,-1 2 0-16,-4 0 0 0,-2 0-1 15,-3 0 0-15,-8-1 0 16,1-2 1-16,-10-4 1 16,-2-1 0-16,-5 0 3 15,-3 0 2-15,-2 5-1 16,-3-1 0-16,-6-2-3 16,-4 1-1-16,-3 2-2 15,-6 1 1-15,-8 1 0 16,-3 3 1-16,-9-1 0 15,-2 2 1-15,0-1 5 16,-1-1 1-16,-2-3-1 16,0 1 1-16,0-4-6 15,1 0-3-15,1-1-4 16,-1-3-2-16,-1-5-2 16,0-3 1-16,-2-6 5 0,3-5 4 15,3-7 4-15,2-6 1 16,3-10-2-16,-4-3-1 15,4-11-1-15,-4-3 2 16,2-7 7-16,0-5 2 16,5-6-1-16,2-1-2 15,0-4-7-15,2 0-2 16,-3 2 1-16,1 2 0 16,-4 11 0-16,-3 5 1 0,-6 12-2 15,-1 6 3 1,0 9 5-16,-2 6 1 0,1 12 0 15,-3 2 1-15,-4 8-3 16,2 3-2-16,0 7-1 16,-2 1-4-16,2 3-2 15,-3 3 0-15,-2-3 0 16,2 4-1-16,-2 1 0 16,1-2-1-16,2 3 1 15,-5-3 1-15,0 2-1 16,-4-2 0-16,-9-2 0 15,-1 2 0-15,-9-5 0 16,-3-1 1-16,-3-1-1 16,-3-5 1-16,-2 1-1 15,-2 0 1-15,-6 1-1 16,-7 3-1-16,-9 4 1 16,-4 2-1-16,-1 2 1 0,-2-2 1 15,-5-1 0-15,1 0 0 16,0-4 0-16,4 3 0 15,-1 3 0-15,0 4-1 16,-3 9-1-16,0 3 0 16,6 6 1-16,2 0-2 15,6 1 1-15,3-4 1 16,17-3 0-16,10-1 1 0,13-5-1 16,11 1 0-16,8 0-15 15,-1 0-14-15,6 5-33 16,0-1-28-16,5 4-66 15,7 3-60-15</inkml:trace>
  <inkml:trace contextRef="#ctx0" brushRef="#br0" timeOffset="198916.65">23186 5401 222 0,'-1'-2'160'0,"-2"-2"0"15,1 1-64-15,2 2-77 16,0 0-11-16,-1 0-4 16,1 1-1-16,-1-1 5 15,0 0 21-15,0 0 49 16,0 0 16-16,0 0 15 16,1 0-18-16,-1 0-47 15,0 1-19-15,0-1-20 16,0 0-3-16,-3-1-1 15,-1 1 0-15,-1 0 0 0,0 1 1 16,-19 1 1-16,22 0 0 16,1-2-1-16,4 1-2 15,-2 0 0-15,0 0-1 16,2 0 1-16,15 3 1 16,23 6 1-16,-21-8-1 15,1-1 1-15,-2 1-1 16,0-2 0-16,-2-2 1 0,2 1 0 15,0-3-1-15,-3 2 0 16,-2 2 1-16,-8 1-1 16,-4 0 1-16,0-1 4 15,-1 0 3-15,-1 0 2 16,0 1 1-16,1 0-1 16,-15 1 0-16,-29 3 5 15,20-2 3-15,-1 0 0 16,-2-1-1-16,1 2-8 15,-1-2-2-15,-1 0-5 16,6 0-1-16,4 0 0 16,1 1-1-16,9-1 2 15,1-1 2-15,7 0 3 16,3-2 0-16,10 0-2 16,9 0-2-16,11-1-3 0,3 2 0 15,2-1 0 1,-3-3 0-16,-2 2-1 0,-1-1 1 15,-3-1 0-15,-3 1-1 16,-10 3 1-16,0 0 0 16,-10 0-2-16,-3 1-1 15,-3 0 0-15,-3 2-1 16,2-2 3-16,-3 0 1 0,-19 6 0 16,-32 5 1-1,22-5-2-15,-3-1 1 0,-1-1-1 16,2 2 1-16,0 0-1 15,5-1 1-15,8 0 0 16,6-2-1-16,7-1 0 16,5 1-1-16,5-1 1 15,2-2 1-15,11-1 2 16,5-1 0-16,13 0-1 16,3-1 0-16,1-2-1 15,2 2-1-15,-3-3 1 16,1 0 0-16,-2 2 0 15,-6-1 0-15,-7 3-1 16,-3 0 1-16,-9 1-1 16,-3-1 0-16,-5 1-3 15,-1 1 1-15,-6 2 1 16,-3 1 0-16,-11 2 1 16,-6 0 1-16,-5 2 0 0,-4 0-1 15,1-2 1-15,3 2 0 16,0-2-1-16,0 0 0 15,3 1 1-15,0-2-1 16,8-2 0-16,6 0 2 16,8-2 1-16,4 0 0 15,3-1 0-15,7 0 0 0,9-1-3 16,5-3 0-16,7 0 0 16,0 1 0-16,2-1 0 15,-1 0 0-15,-1 2 0 16,-2 1 0-16,-3 2 0 15,1 0-13-15,-6 2-43 16,-2 1-40-16,-3 2-158 16</inkml:trace>
  <inkml:trace contextRef="#ctx0" brushRef="#br0" timeOffset="202616.78">21969 5896 190 0,'-4'0'83'15,"-4"0"-31"-15,3 0-46 16,-1 0-3-16,1-2 14 15,-1 0 8-15,1 1 22 16,1-1 14-16,1 0 14 16,0 1 3-16,2 0-8 15,0 0-10-15,0 0-17 16,0 0-9-16,0 0-13 16,1 0-4-16,0 1-12 0,0 0-4 15,0 0-3-15,0 0-1 16,0 0 1-16,0 0 1 15,5 1 2-15,11 4 1 16,32 8 7-16,-17-8 3 16,10 2 9-16,3 0 0 15,8-2-2-15,5 2-5 16,5-1-7-16,4 1-2 0,-7-4-2 16,0-1-1-16,-10-1 1 15,-2-4 0-15,-3-2 14 16,-2-3 12-16,1-4 4 15,-3 2 2-15,-1 1-14 16,-3 0-11-16,-9 3-6 16,-2 3 0-16,-12 0-1 15,-3 3-2-15,-3 2-1 16,-3 0 0-16,-3-1 0 16,-1-1 0-16,-1 0 0 15,0 0 3-15,1 0 3 16,0 0 4-16,0 0 2 15,0 0 0-15,-1 0-3 16,0 0-2-16,0 0-2 0,-3 1-2 16,-2-1-1-16,3 0 0 15,0 0-1-15,-1 0-1 16,2 0-1-16,1 0-31 16,0 0-81-16,-2 1-79 15</inkml:trace>
  <inkml:trace contextRef="#ctx0" brushRef="#br0" timeOffset="203766.21">22352 3698 263 0,'-2'-3'150'15,"-3"-4"-45"-15,1 5-28 16,0 0-64-16,1 2-6 16,-3 2 7-16,-1 0 19 15,-4 2 14-15,-3-2 2 16,0 2-1-16,-1 2-15 15,-4 1-12-15,3 8-5 0,-4 1-8 16,0 2-4-16,5 1-3 16,2 0 0-16,4 6-1 15,4 3 1-15,2 6-1 16,-1 4 1-16,4 7 0 16,3 2 1-16,5 4 0 15,5 0-1-15,3-4 1 16,4-4-1-16,5-6 0 15,3-6 1-15,10-12 3 16,3-4 1-16,11-7 4 16,-2-5 1-16,3-4 0 15,-1-4-1-15,-4-6-2 16,4-1-2-16,-5-2-2 16,0-3 0-16,-8-4 1 15,-1-2 10-15,-9-5 24 0,-4-2 11 16,-8-4 22-16,-10-6-2 15,-6-4-12-15,-4-3-8 16,-5 4-20-16,-1 5-9 16,-11 5-13-16,-6 3-3 15,-11 6-5-15,-6 2-2 16,-8 4 0-16,-6 5-1 16,1 3 1-16,2 5 0 0,2 3 0 15,2 4 0-15,6 7-38 16,3 3-53-16</inkml:trace>
  <inkml:trace contextRef="#ctx0" brushRef="#br0" timeOffset="-190080.66">9606 9134 1116 0,'-1'-2'437'0,"-1"0"-270"0,7-3-149 16,6-1-18-16,14-6-3 15,10-3 3-15,13-5 7 16,8-5 1-16,15-7 1 15,6-4-1-15,16-7-32 16,5-2-61-16</inkml:trace>
  <inkml:trace contextRef="#ctx0" brushRef="#br0" timeOffset="-184713.68">6160 13400 723 0,'-2'-4'335'0,"0"-5"-119"16,1 2-162-16,1 1-30 15,0 0-20-15,2-1-4 16,3 3-1-16,-2 0-1 16,1-1 1-16,1 4 0 0,0-2 0 15,3 3 0-15,4-2-1 16,2 0 1-16,11 2-1 16,4 0 1-16,6 3 1 15,7 1-2-15,6-2 1 16,5 1 0-16,8-1-4 15,3-1-6-15,7 2-11 16,7-1-4-16,6-2 3 16,2 4 6-16,5-1 13 15,3-1 4-15,2 3 0 16,3-4 0-16,8-1 1 16,1 1 0-16,6 0 3 15,3 0 0-15,2-1 4 16,2-1 3-16,7-1 1 15,-1 1 3-15,3-1-1 16,4 2-1-16,-1-1-3 16,2 1-1-16,6 3-5 0,0-2-1 15,1 3 0-15,-3-1-2 16,1-2 1-16,-3 0 0 16,-3-4-1-16,-3-4 1 15,-6-3-1-15,-8-2 2 16,-7-1 12-16,-3 0 7 0,-13 1 12 15,-1 0 4-15,-9 0-2 16,-8 0-1-16,-5 2-7 16,-8-1-3-16,-10 1-9 15,-1 1-4-15,-11-5-5 16,-2 0-2-16,-7-1 1 16,0-3 0-16,0-2 9 15,-2-5 2-15,-2-7 3 16,0-4 1-16,-6-5-8 15,-2-3-2-15,-7-4-5 16,2-1-3-16,2-2-7 16,-3-5-4-16,3-4-8 15,-2-3-2-15,2-4 1 16,0-1 5-16,0 0 8 16,-3-5 3-16,0-7 2 15,1 3 0-15,0-2 0 16,2 2-1-16,-1 2 1 15,-2-2 1-15,-1 9 4 16,-4 0-1-16,0 6 1 0,-3-1-3 16,-3-1-3-16,-1 3-3 15,-2 6-2-15,-2 4 0 16,-3 6 0-16,0 5 0 16,-4 4 1-16,0-3-4 15,-3 8-8-15,-3-1-3 0,0 6 0 16,-3 2 3-16,1 5 9 15,-3 1 4-15,-1 4 1 16,1 2 1-16,-4 0 1 16,3 3 0-16,-2 2 1 15,-3-1 1-15,-1 2-1 16,-5 1 0-16,-4-1 0 16,-4 3-1-16,-5 0 0 15,-2 2 0-15,-2 1 0 16,2 0 0-16,-5 0 0 15,1-1 0-15,-6 0 0 16,-1 1 0-16,1-1 0 16,-4-1 0-16,0-1 0 15,-2-2 0-15,-8 1 0 16,-2-1 0-16,-1-2 0 16,-7 2 1-16,-3 1-1 15,-2 0 0-15,-4 3 0 16,3 0 0-16,-1 1 0 0,-3 1 0 15,0 3 0 1,-3-3 0-16,0 4 0 0,-1 2 0 16,-1 0 0-16,0 2 0 15,1 0 0-15,1-2 0 16,-2-3 0-16,-1 1 0 16,2-2 0-16,1-1 0 15,1 1-1-15,4-1 0 0,-2-1-1 16,4-1 0-16,-2 2 1 15,-1 0 0-15,2 0 1 16,-3 1 0-16,0-2 0 16,-2 1 1-16,1-2-1 15,-3 0 1-15,-3 0-1 16,1 1 0-16,1-2 0 16,3-2 0-16,0 0 1 15,1-2 0-15,6 1 7 16,3-1 7-16,10 0 8 15,6 1 1-15,4 1-6 16,-1 2-7-16,2 1-8 16,5 0-2-16,7 1-1 15,5-2 1-15,5-1-1 16,1 1 1-16,2-2 0 16,3 3-1-16,6 0 0 0,2 0 1 15,4 1-1-15,3 0 1 16,6 2-1-16,1 1 0 15,4 4-1-15,2 0 0 16,0 6 0-16,3 2 1 16,3 9 0-16,1 4 0 15,5 4 0-15,-1 1 0 16,4 1 0-16,-1 0 0 0,-2 3 0 16,2-1 0-16,-2 3 1 15,0 1 0-15,0 0 3 16,3 7 0-16,-1 2 2 15,0-2 1-15,-1 4-1 16,-1 0 0-16,0 1-2 16,-2 3-1-16,-1 3 0 15,-1-1 0-15,-2 0 0 16,0-2 0-16,0-1-1 16,-2-1 0-16,2 4 0 15,-4 1-1-15,3 2 1 16,0 0-2-16,1 1 0 15,2 0 1-15,1 4-1 16,-2-1 2-16,0-1-1 16,3-4 0-16,-3-5 1 15,0 0-1-15,3-2 0 16,-1-2 1-16,2-2 2 16,-4-4 4-16,2-5 3 0,-1-1 1 15,1-5-1-15,2 1-5 16,3 1-5-16,2-1-1 15,4 4-35-15,2 5-32 16,5 6-121-16</inkml:trace>
  <inkml:trace contextRef="#ctx0" brushRef="#br0" timeOffset="-154280.8">14363 11001 354 0,'-4'-3'215'16,"-3"3"-8"-16,0 1-125 16,-1 4-78-16,0 2-1 15,-2 1 1-15,-2 2 3 16,-4 3 16-16,0 4 5 15,0 5 21-15,0 0 13 16,1 5 3-16,2 1 0 0,0 2-19 16,3 2-14-16,2 0-18 15,2-2-6-15,4 1-4 16,4-1-1-16,5 0 2 16,3-3 5-16,6-7 10 15,4-2 5-15,3-11 14 16,2-2 2-16,4-6 14 15,0-6 3-15,0-9-9 16,3-4-5-16,3-6-13 16,0-4-6-16,-1-5-4 15,-1-6-1-15,-8-11-2 16,2 0 4-16,-4-3 6 16,-2 1 0-16,-3 7-5 15,-7 2-3-15,-7 7-3 16,-4 2-1-16,-3 6 0 15,-4 2-2-15,-6 1-6 0,-4 4-1 16,-5 4-4-16,-1 3-3 16,-8 6 0-16,-1 4-1 15,-11 6-1-15,3 4-1 16,0 12 0-16,-2 5-1 16,5 11 0-16,-2 3 0 15,7 4 1-15,3-2 0 0,7 0 1 16,3-1 0-16,8-2 0 15,2 0 0-15,8-1-1 16,3-3 0-16,6-4-1 16,7-2 4-16,9-6-39 15,5-3-35-15,14-2-141 16,3-1-238-16</inkml:trace>
  <inkml:trace contextRef="#ctx0" brushRef="#br0" timeOffset="-153647.6">14534 11590 1090 0,'-1'-9'424'0,"0"-6"-256"0,6 1-163 16,7 0-13-16,4 2-23 16,2 1-10-16,2 5-9 15,-2 2 1-15,0 4 20 16,-2 4 14-16,0 4 13 15,0 5-1-15,0 3 3 16,-3 1 0-16,-1 6 4 16,-1 0 3-16,-5 3 3 15,-1 3 1-15,-6 1-3 16,-1 2-2-16,-5 3-3 16,-2 0-1-16,-3-3-1 15,-3 3 1-15,-1-4 1 0,-2-3 4 16,-2-2 13-16,2-5 1 15,-2-7 4-15,0-3-2 16,3-8-11-16,-1-3-1 16,3-5-3-16,4-1-14 15,-1-9-53-15,2-3-37 0,-1-8-85 16,1-5-42-16</inkml:trace>
  <inkml:trace contextRef="#ctx0" brushRef="#br0" timeOffset="-153464.02">14650 11314 1306 0,'-2'0'487'0,"-1"-2"-365"0,1 1-83 0,2 0-81 15,0 0-44-15,0 1-150 16,8 0-159-16</inkml:trace>
  <inkml:trace contextRef="#ctx0" brushRef="#br0" timeOffset="-153048.49">15075 11531 1181 0,'-2'-3'484'0,"-5"-4"-304"16,3 2-127-16,2 4-118 15,1 1-38-15,0 0-47 16,0 0 15-16,0 0 35 16,0 0 49-16,-4 14 85 15,-31 23 21-15,22-17 35 16,-1 2 2-16,3 3-15 16,4 2-14-16,1-1-30 15,4-2-15-15,5 1-12 16,2 0-4-16,8-1 0 15,2 1 0-15,4-1-1 16,3 1 0-16,1-1-7 0,0-2-11 16,0-3-41-16,-1-5-38 15,2-6-122-15,-5-4-177 16</inkml:trace>
  <inkml:trace contextRef="#ctx0" brushRef="#br0" timeOffset="-152831.08">15092 11263 1617 0,'-4'-3'591'0,"-4"-3"-467"16,3 4-92-16,3 2-38 15,2 1-29-15,0 6-77 16,-1 1-50-16</inkml:trace>
  <inkml:trace contextRef="#ctx0" brushRef="#br0" timeOffset="-147378.75">17211 11148 621 0,'-1'-4'305'0,"0"-5"-105"0,-1 3-69 15,2-2-71-15,-2 2-7 16,-1-2-15-16,2 1-11 15,-2 0-16-15,0 1-1 16,-2 1 6-16,-1 2 1 16,-4-1-1-16,-4 2-2 15,-1 3-7-15,-4 2-4 16,1 5-2-16,-2 3 0 0,-1 6-1 16,2 4 1-16,-7 7-1 15,2 2 1-15,-5 5-1 16,-1-2 0-16,1 2 1 15,2-2-1-15,1-1 1 16,2 2 0-16,2 1 0 16,3 0-1-16,0 4 1 15,6 0 1-15,2 5-1 16,3-1 1-16,11-2 1 16,0 2-1-16,10-4 1 15,6 1-1-15,4 0 0 16,6 1 2-16,8-2 1 15,7-1 1-15,8-4 3 16,5-7 8-16,7-9 10 0,2-2 2 16,9-11-1-16,-2-3-8 15,1-4-12-15,-2-9-1 16,-8-6 0-16,-1-5 0 16,-2-7-1-16,-6-5 11 15,-5-6 13-15,-3-3 5 16,-5-2 6-16,-3 0-11 15,-2-4-14-15,-1 2-4 16,-8-4-6-16,-3-3-2 0,-6 0-1 16,-5 0 0-16,-6 5 0 15,-3 3 0-15,-7 3-1 16,-5 3 0-16,-7-2 0 16,-2 4 2-16,-8-2 0 15,1 2 3-15,-4 2 1 16,-2 2-2-16,0 7-1 15,-1-1-3-15,-2 6-2 16,4 0 0-16,-4 2-1 16,1 6-1-16,-1 2-1 15,-3 3-1-15,-1 5 1 16,-2 1-1-16,3 5 0 16,-2 7 0-16,3 6 0 15,-2 3 0-15,-3 5 1 16,0 2 1-16,-3 3 0 15,2 0 2-15,2-3 0 16,2-1 0-16,2 0 0 0,5-1 1 16,3-2 0-16,4 0-1 15,5-4 0-15,3 0 0 16,6-1 5-16,-1 0-19 16,2 1-57-16,1 0-64 15</inkml:trace>
  <inkml:trace contextRef="#ctx0" brushRef="#br0" timeOffset="-146781.12">17409 11450 709 0,'0'-2'339'0,"-1"1"-120"0,-2-2-99 0,2 3-67 16,0 0 3-16,0 0-6 15,0 0-5-15,0 0-20 16,0 0-6-16,1 0-8 16,-7 1 0-16,-6 20-3 15,-20 27 0-15,18-21 0 16,5 1 0-16,2-2-2 15,3-1-3-15,5-3-2 16,4 1 0-16,7-1 0 16,6-1 0-16,4 3-21 15,2-3-20-15,2-4-57 16,-3-3-42-16,0-6-113 16</inkml:trace>
  <inkml:trace contextRef="#ctx0" brushRef="#br0" timeOffset="-146347.41">17517 11273 1362 0,'0'0'479'0,"-3"0"-444"16,2 1-87-16,1-1-74 15,0 0-36-15,0 0 1 16,0 0 24-16,-1 1 65 16,0-1 48-16,0 0 69 15,0 0 26-15,-1 1 38 16,-5 2-4-16,4-2-28 15,-1 1-22-15,-18 12-37 16,21-19-7-16,2-1-9 16,3-1-2-16,-1-5-3 15,5-2 0-15,-1 4 3 16,1-1 1-16,-2 2 1 16,-4 3 1-16,0-2 0 0,-2 5 0 15,0 0-2-15,0 3-3 16,-1 0-30-16,0 0-49 15,0 1-221-15</inkml:trace>
  <inkml:trace contextRef="#ctx0" brushRef="#br0" timeOffset="-145514.4">18425 11503 820 0,'-3'-3'381'0,"2"-3"-156"16,1 1-130-16,7 0-96 15,7 1-4-15,6 1 2 16,3 0 1-16,4-1 2 15,3 3 0-15,7 1 0 16,3 1 0-16,17 8 2 16,5 1 0-16,13 3 0 15,12 2 0-15,19-1 0 0,5 0-1 16,17-4 1-16,5 0-1 16,6-3-1-16,4-3 0 15,-1-1 1-15,0-3 0 16,-6-3 0-16,-6 0-1 15,-8 0 20-15,-4-1 8 0,-14-1 16 16,-7-1 7-16,-9 0-13 16,-11-2-6-16,-10 1-15 15,-6 2-7-15,-19 2-8 16,-4 2-18-16,-18 1-83 16,-5 1-76-16</inkml:trace>
  <inkml:trace contextRef="#ctx0" brushRef="#br0" timeOffset="-145163.95">20925 11327 1363 0,'-2'-3'506'0,"-1"2"-392"0,2 1-76 0,1 0-44 0,0 0-11 16,0 0-12-16,0 0 0 16,1 1 5-16,17 11 10 15,30 21 13-15,-23-20 1 16,4-1 1-16,1-3 0 16,2 1 0-16,2 1 0 15,-5-1-1-15,-1 4 0 16,-9 1-2-16,-3 2 0 0,-7 3-10 15,-6 0-7-15,-6 4-8 16,-8-2-6-16,-9 3-17 16,-4 1-14-16,-9 0-57 15,3 0-44-15,0 1-161 16</inkml:trace>
  <inkml:trace contextRef="#ctx0" brushRef="#br0" timeOffset="-144113.31">21976 11081 781 0,'0'-2'313'0,"0"-3"-174"16,-3 1-123-16,0 2-15 15,-8 1-3-15,-3 1-1 16,-7 3 1-16,-6 2 7 16,-2 3 29-16,0 3 11 15,-2 7 12-15,2 5-2 16,-7 11-21-16,-1 5-9 16,-4 8-11-16,-1 5-5 0,7 9-6 15,2 2 0-15,10 5-1 16,8 5 0-16,11-1-1 15,5 0 1-15,17-1 1 16,7-2 0-16,21 1 7 16,9 0 1-16,14-2 1 15,8-4 0-15,5-12-5 16,5-4 0-16,2-15 6 16,-2-9 12-16,0-15 23 15,2-9 6-15,-2-14-7 16,2-4-10-16,0-12-25 15,-6-3-6-15,-4-9 0 16,-9-6 1-16,-8-7 24 16,-3-5 4-16,-6-6 4 15,2-4-1-15,-9 2-23 16,-7-3-4-16,-10-2-3 0,-8 3 2 16,-15-8 0-16,-6 8 0 15,-14 7-5-15,-10-1-3 16,-19 7-2-16,-14 0-2 15,-15 3 0-15,-4 3 0 16,-12 12 0-16,-1 6 0 16,-3 8 0-16,-4 4-1 15,6 7 1-15,0 3-2 0,5 6 0 16,7 3 1-16,12 3-2 16,6 2-5-16,9 9-31 15,2 3-28-15,10 7-64 16,7 10-54-16</inkml:trace>
  <inkml:trace contextRef="#ctx0" brushRef="#br0" timeOffset="-143514.28">22068 11599 1343 0,'2'-16'519'0,"9"-17"-368"0,2 1-104 0,8 6-70 15,3 4-16-15,2 10-23 16,-1 4 1-16,-4 8 10 15,2 6 11-15,-3 6 26 16,4 5 7-16,-3 7 3 16,-2 3 0-16,-1 11 2 15,-4-1 1-15,-2 1 0 16,0 2 1-16,-4-3 0 16,1 1 0-16,-6 0 1 15,-2-1-1-15,-5-3 0 16,-4 2 0-16,-2-5 0 0,-3-2 0 15,-2-6 0 1,-1-6 0-16,-3-7 0 0,-1-2 2 16,0-3 1-16,-2-1 0 15,2-4-5-15,1-1-8 16,0-5-35-16,-1-3-27 16,1-1-70-16,0-3-61 15</inkml:trace>
  <inkml:trace contextRef="#ctx0" brushRef="#br0" timeOffset="-143277.92">22308 11198 1536 0,'0'-1'567'0,"-1"-6"-449"16,1 5-72-16,0 2-82 15,0-3-34-15,0 3-110 16,0 0-75-16</inkml:trace>
  <inkml:trace contextRef="#ctx0" brushRef="#br0" timeOffset="-140196.85">19346 11010 767 0,'-4'-2'331'0,"-3"-2"-177"15,2 0-82-15,-2-1-69 16,0 2-2-16,2 0 1 15,-1 1 0-15,-3-2-2 16,1-1 13-16,0-1 29 16,0 2 7-16,2 4 8 15,-1 1-15-15,-7 6-29 16,-1 1-8-16,0 6-5 16,0 5-1-16,2 3 0 15,2 3-1-15,-1 1 0 16,2 2 0-16,6 2 1 15,1-2 0-15,5 0 1 16,0-3-1-16,2-9 1 16,8-2 1-16,2-5 1 15,6-3 2-15,5-2 0 16,-1-4-1-16,2-6 0 0,-1-2-1 16,2-7 0-16,3-1-2 15,-1-9 1-15,1 0-1 16,0-5 2-16,-2 2-1 15,-5-1 2-15,-2 1 0 16,-7 1 1-16,-2-4 0 16,-2 6 0-16,-1-2-1 15,-3 0 1-15,-3 4-1 16,-4-3-1-16,-4 2 1 0,-4 2-2 16,-3-2 1-16,-1 3-1 15,-2-2 0-15,-3 4 1 16,-1 1 0-16,-4 4-1 15,1 1 0-15,-1 6-1 16,2 4-1-16,0 3-2 16,0 2 0-16,2 2 0 15,3 4 0-15,-1 3 0 16,2 2 1-16,2 4 0 16,0 2 2-16,1-2 0 15,1 1-1-15,0-1 1 16,0-1 0-16,6-1 2 15,1 1 1-15,3-2 1 16,5 0-1-16,1 2-1 16,2-1-1-16,0-1 0 0,-1 0 0 15,1-2 0-15,1 0 0 16,4 0 1-16,0-1-1 16,0-1 0-16,3-1 1 15,1-2 0-15,2-3 0 16,4-4 1-16,0 0 0 15,3-2 1-15,0-4-8 16,-1 3-32-16,-2 0-33 0,-4-2-122 16</inkml:trace>
  <inkml:trace contextRef="#ctx0" brushRef="#br0" timeOffset="-139463.75">19545 11296 1014 0,'-3'-7'431'0,"3"-8"-239"16,1-1-103-16,6 1-84 16,4-1-5-16,-1 6-5 15,3 3 0-15,-1 5 0 16,-1 2 1-16,3 3 1 16,-3 3 0-16,5 5 1 15,1 5-1-15,-5 3 1 16,1 4 1-16,-7 3 0 15,-1 3 1-15,-2 4 0 0,-3-2 0 16,-3 2 0-16,-1 1 0 16,-4 2 0-16,-2 1 0 15,-3-2 1-15,-2-2 1 16,-3-6 0-16,-3-4 0 16,-2-5 1-16,-2-5 0 15,-3-3-1-15,-1-2 0 0,3-5-1 16,0 0 3-16,4-7-22 15,1-4-33-15,3-8-226 16</inkml:trace>
  <inkml:trace contextRef="#ctx0" brushRef="#br0" timeOffset="-139280.96">19647 11064 1433 0,'0'-2'517'0,"0"0"-429"16,2 0-90-16,-2 2-96 16,0 0-93-16</inkml:trace>
  <inkml:trace contextRef="#ctx0" brushRef="#br0" timeOffset="-138897.99">19892 11253 1540 0,'-3'-5'529'0,"0"1"-491"15,0-1-45-15,3 2-31 16,-2 3-5-16,-5 4 3 16,0 2 9-16,-4 7 22 15,0 1 12-15,0 7 9 16,2 1 2-16,4 4 1 15,4 2-5-15,4 3-7 16,3 2-1-16,4-3-1 16,0 1-1-16,3-7-4 15,1-3-5-15,7-3-20 16,1-4-23-16,1-7-67 0,2-2-66 16</inkml:trace>
  <inkml:trace contextRef="#ctx0" brushRef="#br0" timeOffset="-138714.08">19876 11027 1463 0,'-2'-3'571'16,"0"-1"-348"-16,7 5-243 15,-5-1-45-15,8 4-18 16</inkml:trace>
  <inkml:trace contextRef="#ctx0" brushRef="#br0" timeOffset="-127363.34">6804 11055 622 0,'-11'-11'286'15,"-8"-4"-111"-15,3 1-121 16,1 3-28-16,1 5-18 16,-1-1-3-16,1 4-8 0,-1-1-3 15,-3-1 0-15,2 1 0 16,-4 3 5-16,-1 0 1 15,2 2 3-15,-2 2 0 16,0 2-1-16,2 4 0 16,-4 7-2-16,0 5 0 15,-3 5 0-15,-2 6 0 16,-4 7 0-16,1 4 0 16,1 10 0-16,-1-1 0 0,0 5 0 15,-1 6 0-15,-3 3 1 16,5 7 0-16,-3 1 5 15,-1 1 8-15,-1 1 19 16,-2 0 8-16,0 4 18 16,2 2 0-16,4 3-13 15,0 1-6-15,12 0-21 16,4-1-8-16,9-4-7 16,2-2-1-16,4-1 0 15,5 3-1-15,4-1 1 16,6 3 1-16,4-1 0 15,3 1 0-15,4 1 0 16,4-4 1-16,5-8-1 16,2-4 0-16,2-8 1 15,3-2-1-15,-2-6 8 16,2-6 12-16,4-13 15 0,0-4 5 16,5-13-3-16,0-3-10 15,3-4-14-15,2-5-5 16,0-8-5-16,1-4 1 15,-2-8 18-15,0-9 3 16,-1-5 2-16,-3-10-1 16,-2-10-18-16,1-1-3 15,-3-5-3-15,2-2-1 16,2 1-2-16,-3 1 0 0,-2 0-1 16,-2 1 0-16,-9-2 0 15,-4 0 1-15,-9 1 1 16,-5 0 1-16,-9-1 10 15,-3-3 7-15,-6-8 11 16,-5-3 4-16,-9-1 6 16,-4-5-2-16,-4-2-2 15,-2-2-2-15,-2-1-9 16,-3 0-2-16,-5-1-10 16,-1 0-3-16,3 2-6 15,0 1-4-15,2 9-1 16,0 1-1-16,-1 4 0 15,3 0 1-15,2 8-1 16,0 5-1-16,-5 10-1 16,-1 7-1-16,-6 7 0 0,-4 3-2 15,4 4-7-15,-1 6-4 16,4 11-16-16,4 4-11 16,-5 14-33-16,5 6-21 15,-2 12-51-15,-3 8-54 16</inkml:trace>
  <inkml:trace contextRef="#ctx0" brushRef="#br0" timeOffset="-125281.2">9105 11211 777 0,'-6'-9'432'16,"0"-9"-15"-16,-2 3-307 15,2-2-39-15,0 1-30 16,-2-3-11-16,2 1-17 0,-3 1-7 15,-2 0-5-15,-5 2-1 16,-6-3 0-16,0 1-1 16,-7 0-1-16,-6 1 1 15,-9 0-1-15,-2 3-1 16,-9 6-4-16,-5 0-3 16,-13 7-10-16,-7 2-4 0,-4 5-8 15,-5 1 0-15,-3 6 7 16,-1-2 4-16,0 4 12 15,8 2 5-15,8-1 4 16,6 0 3-16,8 0 2 16,5-1 0-16,10 1-2 15,6 1-1-15,4 2-1 16,3-2-1-16,1 1 1 16,1-2 0-16,5 0-1 15,4 0 0-15,6-1 0 16,3 1 0-16,4 0 0 15,-1 1-1-15,5 4 1 16,1 0 0-16,4 7 1 16,-1 2 0-16,3 4 0 15,0 6-1-15,0 6 1 16,3 3 0-16,-1 7 1 0,0-1 0 16,-1 5 0-1,-1-2 0-15,-1 3-1 0,-2 5 0 16,-3 0 2-16,0 0-1 15,-1 4-1-15,2 2 1 16,0 10-2-16,0 0 1 16,-2 2 0-16,-1-1 0 15,1-2-1-15,0 0 1 0,0-3-1 16,0-1 1-16,1-5 0 16,-3-3 0-1,6-6 0-15,-1-7 3 0,-2-9 12 16,2-7 5-16,-1-8 9 15,3 0 2-15,-2-9-2 16,1-4 0-16,-1-4-5 16,1-6-5-16,0-3-9 15,1 0-4-15,2-3-4 16,-1-2 0-16,1-1-2 16,0-1 0-16,0 0 1 15,0 0-1-15,0-1-1 16,0 0 1-16,7 0-1 15,5 1 0-15,28 0 0 16,-21-2 1-16,14 2-1 16,0 0 0-16,12 2 0 15,5 4-1-15,3-2 1 16,3 1 0-16,5 4 0 16,3-1 0-16,8 1 1 0,4 3-1 15,0-1 1-15,1 2 0 16,5 1 0-16,0 0 1 15,5 1 0-15,1-3 0 16,3-2 0-16,1 3-1 16,0-2 0-16,-2 0-1 15,-3-3 1-15,-4-2-1 16,-7 0 1-16,-2-2 1 0,-4 0 0 16,-3 0-1-16,0-2 2 15,-5-2 0-15,-9 0 4 16,-5-1 3-16,-12-4 4 15,-3 4 0-15,-8-3-1 16,-2 0-4-16,-9 2-6 16,-1-2 10-16,-7-5 3 15,0 0 2-15,-2-5 7 16,-1-4-11-16,-3 0-3 16,-1-3-3-16,-3-4-5 15,0 0 0-15,-2-4-1 16,0-4-2-16,-1-1 1 15,0-4-1-15,0-3 1 16,-1-1 0-16,0-4 2 16,3 23 6-1,2 1 10-15,-16-76 3 0,3-13-1 0,1-11-5 16,8 27-10-16,5 2-4 16,0-5-2-16,2 1 0 15,1 1 0-15,-1 1 0 16,4 5 1-16,-3 2-1 15,5 6 0-15,0 2 0 16,-1 4 0-16,-1 6-1 16,-1 5 0-16,-3 2 0 0,1 4 1 15,-1 3-1-15,0 9 0 16,1 5-2-16,-2 10-1 16,-3 3 0-16,-3 4 1 15,3 3 0-15,0 2 2 16,1 2-1-16,2 5 0 15,0 1 1-15,0 4 1 16,-1 0 0-16,2 3 0 16,-3-1 0-16,2 2 0 15,0 1 0-15,1 1 3 16,0 1 0-16,0 0 2 16,0 0 1-16,-1 0 0 15,-7-1-2-15,-40-10-2 16,14 11-2-16,-15 1 0 15,-9 2 0-15,-8 3-1 16,0-2 0-16,0 1 1 0,-1-3 0 16,2-1 0-16,4 0-2 15,5 1-28-15,8 3-22 16,10 2-55-16,4 2-67 16</inkml:trace>
  <inkml:trace contextRef="#ctx0" brushRef="#br0" timeOffset="-120897.73">5469 11396 1021 0,'-11'-4'422'16,"-8"-3"-232"-16,2 3-143 15,-2 2-37-15,3 3-10 16,-2 2-9-16,-3 7-9 16,-2 1 0-16,-3 10 1 15,0 1 6-15,3 9 11 16,2 4 0-16,4 8 0 0,2 2-1 15,2 5 1-15,4 3 0 16,4-3 6-16,5 5 1 16,8 0 6-16,5 1 3 15,7-1 0-15,4-2-1 16,11-4-5-16,5-2-3 16,4-4-3-16,0-3-1 15,4-6-4-15,1-6 0 16,1-14-4-16,4-7 0 0,-3-15 3 15,1-9 2-15,-4-11 3 16,-4-5-1-16,-10-10 19 16,-1 0 10-16,-5-3 22 15,-4-1 13-15,-5-4-5 16,-6-3-7-16,-8-2-21 16,-5-1-10-16,-7 5-14 15,-6-2-3-15,-8 3-4 16,-2 1-2-16,-9 1-1 15,-1 1-4-15,-11 9-6 16,-7 2-7-16,-8 14-8 16,-7 4 0-16,8 12 0 15,0 5 7-15,9 8 1 16,4 8-5-16,2 14-36 0,6 11-63 16</inkml:trace>
  <inkml:trace contextRef="#ctx0" brushRef="#br0" timeOffset="-119046.84">5592 12233 770 0,'-21'-8'350'16,"-13"-6"-165"-16,3 3-102 15,1 2-34-15,1 6-28 0,-3 3-7 16,-7 9-8-16,-1 2-4 16,-8 10-1-16,0 4-1 15,1 9 1-15,0 4-1 16,8 3 0-16,3 4 1 16,3 0 2-16,0 1 0 15,4 7 0-15,1 1 3 0,12 5 5 16,6 1 2-16,14-2 0 15,7 0-2-15,15-1-3 16,2 1 1-16,12-2 4 16,3-3 0-16,11-8-1 15,7-6-1-15,5-15 4 16,4-8 2-16,-5-16 10 16,2-7 10-16,-6-14 12 15,5-4 2-15,2-15-6 16,-2-6-11-16,-5-9-18 15,-3-3-4-15,-9 1-4 16,-4-1 0-16,-9-1 3 16,-7-2 1-16,-11 0 3 15,-7-2 1-15,-10 8-2 16,-3 4-4-16,-14 2 1 16,-4 0 2-16,-16-2 0 0,-2 2 1 15,-10 6-9 1,-7 6-4-16,-11 10-10 0,-13 6-8 15,-3 13-18-15,-1 8-13 16,-1 10-18-16,4 5-13 16,4 8-59-16,5 2 5 15,14 7-112-15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2-12T06:05:47.205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12139 10735 980 0,'-2'-7'400'15,"-2"-5"-218"-15,1 3-148 16,3-1-25-16,-2 4-7 16,2 0-2-16,-2 0-2 15,-1-1-1-15,1 1 2 16,-2 1 1-16,0 0 0 0,-2 1 2 15,-1 3 0 1,-2 1-1-16,-2 3 0 0,-1 4-1 16,-4 2 0-16,2 3 0 15,0 6-1-15,-3 4-1 16,7 7 0-16,-4 3 1 16,-2 3 0-16,4 4 1 0,-4-2 0 15,2 0 0 1,5-2 0-16,-2-5 0 15,5 0 1-15,1-3 0 0,3 1-1 16,3-2 0-16,6 0 1 16,3 2 1-16,5-6 0 15,3 1 0-15,-3-2-1 16,2-5 0-16,3 0 0 16,4-3 0-16,6-6 1 15,3-1 0-15,0-4 4 16,3-2 2-16,4 1 6 15,2-3 0-15,4-2-2 16,-4-4-1-16,-4-4-6 16,-3-2 0-16,-5-2-1 15,1-1 1-15,-5-4 1 16,-2-3 8-16,-2-4 6 16,-5-2 1-16,0 1 4 15,-3 1-5-15,-7-2-5 0,-1 0-1 16,-6-2-5-16,0-1-2 15,-3 0-4-15,-3-1 1 16,-3 1-2-16,0 0 1 16,-3 4 1-16,-2 4 1 15,-1 4 6-15,0 1 3 16,-4 3 0-16,1-1-1 16,-3 2-7-16,0 1-3 15,2-1-3-15,-1 3 1 0,3 1-1 16,-2 1 0-16,0 3 0 15,1 2 0-15,-3 1-3 16,-5 0 0-16,-6 7-8 16,-5 1-8-16,-5 5-37 15,4 8-24-15,-5 7-101 16,1 2-108-16</inkml:trace>
  <inkml:trace contextRef="#ctx0" brushRef="#br0" timeOffset="1135.09">12287 11942 1127 0,'-3'-5'407'0,"1"-4"-327"16,2 0-56-16,1 1-13 0,1-2-3 15,-2 3-2 1,-3 1 0-16,-1 2 16 0,1 0 12 16,0 0 15-16,0 1 1 15,-3 3-16-15,-2 0-12 16,-5 5-15-16,0 2-4 15,-2 5-2-15,-1 2 0 16,-2 5-1-16,1 4 0 16,-3 0 0-16,4 4 0 15,-2-1 2-15,0-2-1 16,3 5 1-16,-1-2 0 0,1 3 0 16,1 3 1-16,1-3-1 15,3-1-1-15,2 0 0 16,2-2 0-16,3 0 0 15,0 0-1-15,3-1 1 16,1 0-1-16,0-3 0 16,3 1 0-16,2-1 0 15,-2-1 0-15,7 0 0 16,0-1 1-16,1-2 1 16,3-2 0-16,1 0 2 15,3-3 2-15,2-1 2 16,1 0 0-16,2-5 6 15,1-1-1-15,4-2 0 0,1-3-1 16,2-1-6-16,-4-1-2 16,-2-5 0-1,0-1 1-15,-4-2 1 0,6-3 3 16,1-1 1-16,-1-1 2 16,0-2 4-16,-1-3 1 15,-4 1-1-15,-3-4 2 16,-2 1-5-16,-2-1 0 15,-3-3 5-15,-1-1 5 16,-5-3 9-16,-4-3 1 0,-3-6-3 16,-4-1-7-16,-3 0-11 15,1 1-2-15,-3 6-1 16,1 3 2-16,1 2 8 16,-2 3 3-16,-1 2 2 15,-1 3-2-15,-4 2-6 16,0-2-4-16,-4 0-4 15,-3-3-4-15,-1-3-1 16,-2 1-3-16,-1-2-6 16,-2 1-8-16,-6 2-29 15,-6 1-22-15,-9 3-76 16,-6 5-96-16</inkml:trace>
  <inkml:trace contextRef="#ctx0" brushRef="#br1" timeOffset="5932.99">13994 10008 232 0,'0'-8'186'15,"0"-5"18"-15,1-1-66 16,0-2-21-16,2 2-46 16,0-3-18-16,0 2-15 15,0 0-4-15,1 0-5 0,-1 0-2 16,1 2-3-16,1-1-1 15,-1 3 4-15,0 1 3 16,0 2 4-16,-2 1 4 16,-1 1 4-16,-1 4 4 15,0 0-9-15,0 1-7 16,-1 1-9-16,1 0-8 16,-1 0-5-16,0 0-3 15,0 0-4-15,-11 4-1 16,-28 22 2-16,21-12 0 0,1 4-1 15,0 2-1-15,1 2 0 16,0 2 0-16,2 6 0 16,1 2 1-16,-3 3-1 15,5 4 0-15,-1 1 0 16,0-1 0-16,7 4 0 16,-1-4 0-16,4-2 0 15,1-1 0-15,2-3 0 16,3-2 1-16,4-1 0 15,5-2 0-15,6-3 2 16,2-1 1-16,5-6 1 16,3-3 2-16,4-2-1 15,1-5 1-15,3-1-1 16,-2-4-1-16,2-4 0 16,-2-1 2-16,-3-8 4 0,1 1 2 15,-4-6 11-15,-1-3 7 16,1-3 5-16,-3-1 4 15,1-5-5-15,-1 0-3 16,-1 0-4-16,-3 0-4 16,-5-1 0-16,-1 1 0 15,-7 0 5-15,1-2 1 16,-6-5 1-16,-3-2-3 0,-2-4-9 16,-4 0-5-16,0 5-5 15,-3 1 0-15,0 8 5 16,-4 0 2-16,-1 3 1 15,-1 4-3-15,-3 1-7 16,0 2-3-16,-1 3-4 16,-3 0 0-16,0 0 0 15,-1 1-2-15,-1 3 0 16,-1 2-2-16,-2 7-7 16,-4 0-9-16,-9 4-31 15,-2 6-19-15,-6 4-46 16,0 5-26-16,5 12-101 15</inkml:trace>
  <inkml:trace contextRef="#ctx0" brushRef="#br1" timeOffset="6750.35">14119 10948 725 0,'-5'-9'379'0,"-8"-13"-84"16,1 5-180-16,2 4-108 16,0 0-4-16,3 6-3 15,-3-3-2-15,2 7 0 16,-1 0 1-16,0 3 3 15,1 4 2-15,-4 0 6 16,1 5 0-16,-3 8 0 16,-1 2 0-16,-1 8-6 0,-3 2-1 15,1 2-1-15,2 7-1 16,-4 2 0-16,5 4 0 16,1 1 0-16,2-1-1 15,7-2 0-15,0-5 0 16,1-2 1-16,3-4-1 15,3-1 0-15,2-1 0 0,5-1 0 16,2 2 0-16,6-4 0 16,-1 1-2-16,4-4-1 15,2-4-1-15,-1-8 3 16,0-2 2-16,2-9 4 16,1-5 2-16,1-7 3 15,3-4 0-15,0-8 4 16,1-2 0-16,-3-6 10 15,-5-3 4-15,-1-4 8 16,-4-2 7-16,-3 2 5 16,0-3 0-16,-4 2-1 15,-1 6-1-15,-4-1-6 16,-1 4-1-16,-4 0 1 16,-3 2-3-16,-6 0-6 15,-1 1-4-15,-3 2-11 16,-1 0-4-16,0 2-7 0,-4 2-2 15,0 4-3-15,-6-1-3 16,-9 7-7-16,-2 2-9 16,-10 10-31-16,3 5-20 15,3 14-54-15,2 6-25 16,9 12-99-16</inkml:trace>
  <inkml:trace contextRef="#ctx0" brushRef="#br1" timeOffset="7633.52">14004 12101 813 0,'-3'-5'427'0,"0"0"-10"16,-1 3-382-16,1-3-49 15,2 5-36-15,-1 0-12 16,0-1 3-16,1 1 6 16,0 0 36-16,0 0 22 15,0 0 34-15,-8 4 6 16,-30 16-1-16,22-8-9 0,1 4-21 15,0 6-6-15,2 4-3 16,-6 1-1-16,2 6-2 16,0 2-1-16,2 2 0 15,4 0 0-15,1-3 0 16,2-1 0-16,1 1 1 16,5 0 3-16,3 0 8 15,0 0 3-15,1-1 1 16,1-2-4-16,7-3 2 15,1-1 2-15,4-4 8 16,3 0 3-16,2-5-5 16,3 4 0-16,6-8 0 15,-2-1-2-15,5-3-2 16,1-4-4-16,1 2-3 16,-1-7-2-16,2 2 0 0,-1-3-1 15,-6-3-3-15,-1-1 1 16,-4-1 9-16,-1-3 7 15,-1-2 16-15,0-2 7 16,-5-4 5-16,-1-2-1 16,-1-4-7-16,-2 0-5 15,-5-8-8-15,0 1-1 16,-5-4-2-16,-2-1 1 0,-5-4-3 16,-2 0-1-16,-4 0-7 15,-2 1-2-15,-1 3-1 16,0-2 1-16,-2 1-4 15,2 2 0-15,4 3-5 16,-3 2-2-16,4 1-2 16,-1 4-1-16,-13-3-4 15,2 1-9-15,-15 0-41 16,-11 0-27-16,-11 10-81 16</inkml:trace>
  <inkml:trace contextRef="#ctx0" brushRef="#br2" timeOffset="12968.87">16128 10995 677 0,'-2'-5'292'0,"-2"-7"-118"15,3 8-184-15,0 2-47 16,1 0-60-16,0 1-6 15,0 0 36-15,0 0 45 0,0 0 105 16,0 1 35-16,0-1 33 16,0 0-4-16,0 0-28 15,0-1-21-15,0 1-33 16,0 0-15-16,0 0-19 16,0 0-6-16,0 0-3 15,0 0 0-15,0 0-1 16,0 0 0-16,0 1 0 15,0-1 2-15,0 0 10 16,0 0 4-16,0 0 3 16,0 0-1-16,0 0-10 15,0 0-3-15,0 1 0 16,0-1 7-16,0 0 8 16,0 0 3-16,0 0 3 15,0 0-2-15,0 0 3 16,0 1 2-16,0-1-2 0,0 1-5 15,0 0-12-15,0-1-4 16,0 0-7-16,0 0 1 16,0 0-1-16,0 1 0 15,0 0 3-15,0 0 2 16,0 0 10-16,0 0 3 16,0 0 1-16,0 0-2 15,0 0-9-15,0 0-4 16,0 0-3-16,0 0 0 15,0 0 0-15,-1 0 0 0,0 1 1 16,-2 10 0-16,-32 28 0 16,18-21-1-16,-2 8 0 15,1 1-1-15,1 5 0 16,3 4 0-16,3 3 0 16,1 2 0-16,4 1-1 15,2-1 0-15,6 0 1 16,2-2 0-16,3 3 0 15,3 1 0-15,5 1-1 16,7 0 1-16,7-4 0 16,4-7 0-16,4-8 0 15,4-2 0-15,3-12 2 16,1-1-1-16,-2-4 0 16,2-4 0-16,-1-1-1 15,2-2 1-15,2-5 0 16,-2-4 0-16,-2-4 1 0,0-1 0 15,-5-5 1-15,-6-2 2 16,-6-7 4-16,-3-2 9 16,-1-4 8-16,0-2 3 15,-4-3 5-15,-4-1-6 16,-8 2-5-16,-5-1-3 16,-2 1-9-16,-3 0-3 15,-5-3-1-15,-1 1 0 16,-4 2 6-16,-2 1 0 0,-5 4 0 15,-1 0 0-15,-3 2-5 16,0 3-1-16,-5-1-4 16,0 5 0-16,-3-2-3 15,-3 2 0-15,-1 3-1 16,-4 1-1-16,1 8 0 16,0 5 0-16,2 6-1 15,0 3 0-15,-3 9 0 16,-2 2-1-16,-2 7 1 15,1 1 0-15,4 7 2 16,1 1-15-16,6 5-45 16,0 5-38-16,4 5-370 15</inkml:trace>
  <inkml:trace contextRef="#ctx0" brushRef="#br2" timeOffset="17299.79">12700 10853 499 0,'-10'-2'252'0,"-8"-2"-90"16,4 1-75-16,4 1-33 15,0-1-33-15,1 0-8 16,1 2-3-16,0-3 16 16,-4 1 26-16,2 0 11 15,-2-2 7-15,2 2-11 0,3 1-25 16,0-1-9-16,3 3-14 16,2 0-5-16,1 0-4 15,1 0-1-15,0 0 5 16,0 0 0-16,0-1 1 15,0 0 1-15,9-1 1 16,35-7 6-16,-11-3 14 16,4-4 6-16,9-7 4 15,0-6-3-15,9-6-8 16,8-2-5-16,6-2-2 16,1 0-1-16,2-2-2 15,-2-1 0-15,0-2-2 16,1 3 1-16,-6 3-2 15,-2 2-1-15,-11 7-4 16,-1 3-3-16,-10 6-2 16,-2 2-2-16,-5 5 0 15,-1 0-1-15,-5 3 0 0,0 1 0 16,-7 3-2-16,-2 1 0 16,-4 5-1-16,-4 1-14 15,-5 2-48-15,-3 8-52 16,-9 7-191-16</inkml:trace>
  <inkml:trace contextRef="#ctx0" brushRef="#br2" timeOffset="17885.72">12556 11096 695 0,'2'-3'304'0,"3"-4"-172"0,4-1-43 15,6-1-84-15,0 1-1 16,5-1 1-16,4 0 0 16,-3 1 2-16,2 1 0 15,-1 2 1-15,-5 1 3 16,7 2 8-16,0 1 4 15,8 0 4-15,8 0 0 16,5-3 0-16,5 3 0 0,9-4 3 16,-1 0 2-16,7-1 2 15,-1-4-1-15,11-1-2 16,-1 0-6-16,-2 0-8 16,1 1-4-16,-9 1-6 15,0 1-1-15,-1 4 2 16,-3-1 2-16,-5 1 2 15,-4-3-1-15,-5 2-4 16,-3-1-3-16,-5 4-3 16,-1 2-1-16,-9-1 0 15,-2 1-5-15,-5 5-35 16,-5-3-30-16,-6 8-130 16,-6-1-100-16</inkml:trace>
  <inkml:trace contextRef="#ctx0" brushRef="#br2" timeOffset="19400.82">12563 11181 549 0,'0'2'216'15,"0"-2"-148"-15,0 0-37 16,0 0-22-16,0-1-5 16,0 0-2-16,0 1 3 0,0 0 5 15,0 0 3 1,12 2 3-16,25 37 1 0,-17-14 2 16,4 0 2-16,7 8 2 15,3 1-2-15,6 5-6 16,4 2-4-16,2-1-5 15,5 2-5-15,5-2 27 16,1-2 4-16,-5-1 22 16,2-2 8-16,-5 0-23 15,-1-2-4-15,2 1-10 16,-3-3 0-16,0 1 7 16,2 0 0-16,-6 3-8 15,-2 0-6-15,-3 2-11 16,-5-3 1-16,-2-5 12 0,1-1 2 15,-1-2 7 1,2 2 0-16,-2 1-12 16,-4-2-2-16,-2-3-7 0,-9-2-3 15,-5-3-2-15,2-3-1 16,-7-3-1-16,3-1-3 16,-4-5-50-16,-1 2-45 15,-3-2-160-15</inkml:trace>
  <inkml:trace contextRef="#ctx0" brushRef="#br2" timeOffset="20133.05">12531 12136 558 0,'0'-6'223'15,"4"-9"-146"-15,4-2-43 16,5 0-32-16,0 0 0 15,0 0 9-15,0 1 13 0,-3-2 40 16,-1-4 14-16,0-6 24 16,1-2-1-16,3-7-15 15,1-5-4-15,4-2-17 16,-1-4-2-16,3-3-8 16,0-5-7-16,6-8-9 15,7-5-13-15,8-4-15 16,5-3-3-16,9-6-5 15,0 1 0-15,4-3-2 16,0 5 0-16,-5 9 0 16,2 1 1-16,-4 4 1 15,-1 1 1-15,-5 3 2 16,-5 3 0-16,-6 8 0 16,-2 1-1-16,0 0-2 0,-3 2-1 15,0 1 0-15,-2 3-1 16,-3 8-1-16,-2 2 1 15,-3 7 0-15,-3 3-1 16,-3 8 0-16,-1 4-2 16,-4 7-18-16,-1 3-19 15,-3 3-30-15,-3 4-37 16,-4 10-41-16,-2 10-39 16</inkml:trace>
  <inkml:trace contextRef="#ctx0" brushRef="#br2" timeOffset="20699.86">12390 12144 768 0,'7'-8'276'0,"11"-7"-217"0,8-5-52 15,7-6-4-15,4 0 5 16,2-3 15-16,0 0 7 16,1 0 16-16,-2-3 7 15,1-1 0-15,1-3-4 16,7-2-15-16,3 0-11 16,8-2-15-16,6-1-4 0,-1-4-2 15,0-3 0-15,1-5-1 16,0-3 1-16,1-1-1 15,3 4 0-15,-5 6 0 16,-3 5 0-16,-6 5 0 16,-2-1-1-16,0 5 1 15,-3 2 1-15,-5 5 0 16,-3 4 0-16,-12 5 0 16,-3 2 0-16,-1 5 0 15,-6 0-1-15,2 3-1 16,-2 1 0-16,-2 2-3 15,-1 0-17-15,-4 6-72 16,-2 2-82-16</inkml:trace>
  <inkml:trace contextRef="#ctx0" brushRef="#br2" timeOffset="21333.55">12697 12082 907 0,'4'-3'313'0,"4"-2"-280"16,-3-1-37-16,3-2 0 15,-1 3 2-15,3 3 2 16,1 2 2-16,-2 4 0 0,2 3 4 16,1 3 9-16,3 1 6 15,10 8 14-15,3 1 2 16,11 1 2-16,7 2-3 16,5-2-13-16,5 1-3 15,1-2 2-15,3-1 3 16,8 0 12-16,4-1 3 15,0-1-11-15,1 0-5 16,-4-1-15-16,-2-1-3 0,-1-1-3 16,-5-1 1-16,-4-2-1 15,-7-1 2-15,-5-1 3 16,2 0 0-16,-4-1-2 16,1-2-1-16,-5-4-3 15,-1-1-1-15,-5 1-1 16,-2 0 0-16,-12 2-15 15,-6-4-14-15,-6 3-55 16,-1-1-59-16</inkml:trace>
  <inkml:trace contextRef="#ctx0" brushRef="#br2" timeOffset="22869.01">14429 10153 774 0,'-3'1'277'0,"-5"-1"-231"0,3 3-37 16,3 3-9-16,0-4-1 15,1-2 3-15,1 1 20 16,0-1 27-16,0 0 2 15,0 0-3-15,0 0-17 16,0 0-27-16,1 1-2 16,13 17 2-16,33 26 2 15,-13-17 2-15,4 2-1 0,8 6 0 16,5 1-1-16,10 6-3 16,5 6 0-16,-1-1-2 15,-2 4 0-15,2 1-1 16,-4-2 1-16,5 6-1 15,0-2 1-15,-3-7-1 16,1-5 1-16,-2-8 1 16,0-5-1-16,4-3 0 15,-1-2 0-15,-5 0 1 16,-2 2-1-16,-9-1 1 16,-3 1 0-16,-4 2 0 15,-8-2 0-15,-4 5 0 16,-5-2-1-16,-6-5 0 15,0-2 0-15,-5-8 0 16,-5-3-1-16,-1-2-3 16,-2-3-9-16,-4-3-18 15,-1 1-21-15,0-4-81 0,-2 0-100 16</inkml:trace>
  <inkml:trace contextRef="#ctx0" brushRef="#br2" timeOffset="23566.6">14320 11132 686 0,'0'-1'356'0,"-1"-2"-20"0,3 3-340 16,-2 0-32-16,0 0 1 16,14 1 13-16,33 1 32 15,-19-2 8-15,6 1 9 16,8 1 7-16,5 1 10 16,8-1 3-16,14-2 4 15,4-1-3-15,13-5-11 16,5-3-6-16,5-3-6 15,2 1-2-15,3-2-4 16,-2 1-3-16,-1 0-6 16,0 2-3-16,-5-3-2 15,-3 2-2-15,-7 1-1 16,-1-1 0-16,-12 4-1 16,-3 1 0-16,-10 2-2 15,-7 4-1-15,-8 0-14 16,-7 1-17-16,-13 4-69 0,-6 0-61 15,-13 6-96-15</inkml:trace>
  <inkml:trace contextRef="#ctx0" brushRef="#br2" timeOffset="24349.88">14124 12518 1114 0,'-7'1'364'0,"-5"-1"-345"0,3 0-72 16,4-1 3-16,3-1 29 16,0-2 37-16,-2-2 13 15,1-2 16-15,0 0 4 16,3-2-10-16,0-1-7 16,1-1-16-16,4-2-2 0,2-5-3 15,1-1-1-15,7-4-4 16,1-3 0-16,3-6-1 15,6 0 2-15,6-3 1 16,4 0 1-16,12 0 1 16,2 0-2-16,7 0-2 15,4 0 3-15,0-2 9 16,4-1 3-16,5-6 2 16,3-4-4-16,8-4-10 15,-2-2-3-15,2 1-3 16,-1 0 0-16,-2 0 0 15,1 1 0-15,-4 0 0 16,-4-1 0-16,-3 6 2 16,-1 4-1-16,-7 5-1 15,-2 2 1-15,-9 7-1 16,-3 1-1-16,-4 2 0 16,-3 4 0-16,-2 0 0 0,-5 7-1 15,-8 5-1-15,-3 2 0 16,-6 5 1-16,-4 2-1 15,-6 1-4-15,-1-1-7 16,-3 4-38-16,0-2-30 16,-1 0-336-16</inkml:trace>
  <inkml:trace contextRef="#ctx0" brushRef="#br2" timeOffset="26218.22">14196 13208 756 0,'-9'-3'300'16,"0"0"-131"-16,-2 0-184 15,7-1-13-15,2 3 33 16,-3-3 17-16,1 6 21 16,-7 0 10-16,-3 1 7 15,-1 4-2-15,-4-1-15 16,0 5-9-16,-2 1-18 0,-2 2-6 15,2 3-2-15,0 1 0 16,2 4 0-16,3 0-1 16,0-2-3-16,4 1 0 15,2 0-2-15,1 4-1 16,4 6-1-16,1-4 0 16,4 4 0-16,2-6 0 0,4-2 1 15,1-1 0-15,4-3-1 16,2 0 0-16,3 0 0 15,0-2 0-15,3-2 1 16,1-3 0-16,2 0 0 16,2-4 1-16,2 1 1 15,0-1 2-15,-1-4 10 16,-2-1 5-16,-5-3 8 16,-1-3 0-16,-1-3-7 15,1-1-3-15,4 0 4 16,-3-3-2-16,-1-3 0 15,0 0-2-15,-5-3-8 16,1-1 2-16,-3 1 4 16,-1 0 1-16,-2 1 1 15,-1 3 2-15,-1-4 7 16,-1-1 4-16,-4-2 11 0,-1-4 2 16,-3-2-5-16,-2-3-5 15,-1-4-14-15,0-1-6 16,-1-1-8-16,-1 2-1 15,-2 4-2-15,-1 0 0 16,1 4 0-16,-1 1 0 16,2 2 1-16,1 4 1 15,-3 3 2-15,5 0 0 16,-5 4 0-16,1-2-2 0,1 2-2 16,-2 2-1-16,4-1-2 15,-5 0 0-15,2 2-6 16,-1 1-4-16,-4 0-22 15,3 5-12-15,-1 1-46 16,-1 0-33-16,3 8-142 16,1 4-160-16</inkml:trace>
  <inkml:trace contextRef="#ctx0" brushRef="#br2" timeOffset="27285.97">14554 13344 271 0,'7'-9'129'0,"10"-13"-43"16,0-1 3-16,5-3 7 16,-1-2-6-16,2-1-11 15,1-2-10-15,2-1-10 16,1 0 4-16,2-4 23 15,1-4 6-15,0 0 0 16,-1-4-11-16,2-1-26 16,-1 0-10-16,5-1-20 15,0-4-2-15,5-4-12 16,2-1-3-16,7-4-3 16,-3-1-1-16,7 8-2 15,-5-1 0-15,-3 0-1 16,3 1 0-16,-3-1 1 0,3 2-2 15,2 1 1-15,-3 4 0 16,-2 6 0-16,-1-3 0 16,-1 4-1-16,2-2 0 15,-2 1 0-15,-3 3 1 16,-3 6-1-16,-4 2 1 16,-3 0 0-16,-2 5 0 15,-8 0-1-15,3 0 1 16,-3 5-1-16,0-2-2 0,0 1-6 15,1 3-1-15,-4 3 1 16,-1 2 2-16,-5 3 6 16,-3 0-1-16,-5 3 5 15,-1 4 0-15,0 2 3 16,-1-1 2-16,-1 0-6 16,0 1-2-16,0 0-24 15,0 0-44-15,0 0-152 16</inkml:trace>
  <inkml:trace contextRef="#ctx0" brushRef="#br2" timeOffset="30900.79">16847 11260 720 0,'-10'-4'324'0,"-9"0"-128"16,7 1-73-16,1-2 0 16,2 2-12-16,3 0-19 15,3-2-51-15,-2 1-17 0,3 0-13 16,2 2-3-1,-1-3-1-15,2 2-2 0,10-3-5 16,0-1 0-16,17 2-1 16,8 1 1-16,14 0 0 15,7 2 1-15,12 1-1 16,4-2 2-16,7-1-2 16,7 1 1-16,-2-5-1 15,1 0 0-15,0-1 0 16,-7-2 0-16,-2 1 0 15,-6 0 0-15,-10 2 2 16,-6 0-1-16,-4 1 0 16,-5 1 1-16,-6 3-1 15,-3 1 1-15,-10 1-2 16,-4 2 0-16,-5 0-5 16,-5 2-32-16,-2 1-156 15</inkml:trace>
  <inkml:trace contextRef="#ctx0" brushRef="#br2" timeOffset="31383.26">18081 10899 1460 0,'-5'-1'550'0,"-1"-2"-415"0,4 3-85 0,5 3-60 16,6 2-9-16,4 10-20 15,4 1-3-15,7 5-2 16,1 2 6-16,3-2 22 16,1-1 6-16,3-3 9 15,0-1 1-15,1-3 2 16,1-3 0-16,-5-2 0 15,-1-4 0-15,-5-2 0 16,-1-1 0-16,-4-1-2 16,-4 2 0-16,-4 0-6 15,-4 4-3-15,-6 5-2 16,0 3-1-16,-8 5 4 16,-6 4 5-16,-8 1 2 0,-6 4 1 15,-3-2 0-15,-1 4 0 16,-3-3 2-16,0-2-1 15,3 0 1-15,0-8 0 16,5 1 0-16,6-5-1 16,4-1-1-16,1 0 0 15,8-2-7-15,-1 1-14 16,2-3-52-16,6 1-60 16</inkml:trace>
  <inkml:trace contextRef="#ctx0" brushRef="#br3" timeOffset="62199.5">12517 12096 104 0,'0'-1'88'0,"1"-1"5"15,-1 2-29-15,-1-1-14 16,1 0-15-16,0 0 0 16,-1 1 15-16,1-1 8 15,0 0 9-15,-1 1 7 16,0 0 7-16,0-1 7 0,0 0 2 15,1 0-8-15,-1 0-24 16,0 1-16-16,0-1-20 16,0 0-7-16,0 0-6 15,0 0-1-15,0 0-5 16,1 1-1-16,-1 0 3 16,0 0 14-16,0 0 20 15,1-1 6-15,0 0-3 16,0 1-14-16,0-1-20 15,0 0-5-15,0 0-3 16,0 0 0-16,0 0 0 16,7-2 0-16,0-2 1 15,24-14 0-15,-20 13 3 16,0-1 1-16,5 2 2 16,1-2-1-16,3 0-1 0,0-3-3 15,1-3 0-15,-1 0-1 16,1 0 0-16,0-4 0 15,2 1 1-15,0-1-1 16,1-2 0-16,3 2 0 16,0-2 0-16,3 1 0 15,-1-1-1-15,1-3 1 16,3 2 0-16,-2-2 0 16,2 1 0-16,-3 1-1 0,-2-3 1 15,1 3-1-15,5-3 0 16,2 1 0-16,3-1 0 15,1-1 0-15,-2-2 1 16,1 2-1-16,-1 0 1 16,-5-1 0-16,-1 4 0 15,-3-1 2-15,0 1 0 16,2-1 0-16,-2-1 0 16,1 1-1-16,1-2-1 15,1 4 0-15,0-3-1 16,-4 4 1-16,-2 0 0 15,-6-1-1-15,-7 1 1 16,-2 5-1-16,-2 2 1 16,-2 2 0-16,3 5 0 15,-2-2-1-15,-3 0 1 16,-2 1 1-16,-2 1 0 0,1 0 0 16,1 4 1-16,-3-3 1 15,0 0 1-15,-3 1-1 16,2-2 1-16,0-1-2 15,2 2-1-15,-1-3-1 16,-3-1 0-16,1 4 0 16,-1-2 0-16,3 2-1 15,-1-2 0-15,1-1 0 16,1 0-1-16,-1 1-1 0,1 0 1 16,3-1-1-16,-3 1 0 15,5 0-1-15,-2 4 1 16,-1-1 0-16,-1 1 1 15,1 1 0-15,-3 0 1 16,0 0 0-16,0 0 0 16,1-1 1-16,9-3-1 15,24-22-1-15,-25 22 0 16,-2 3 0-16,-3 2 0 16,-3-2-1-16,-1-1 0 15,0 2 0-15,0 1 0 16,0 0 0-16,0 0 1 15,-1 0 0-15,1 0 1 16,-1 0 0-16,-4 6 5 16,2 2 1-16,-32 26 3 15,22-20 1-15,-6 1-5 0,3 1 0 16,-7 4-3-16,2 2-1 16,-5 6-1-16,-6 2 0 15,-4 5 0-15,-3 0 0 16,-3 0 0-16,1-1 1 15,-2 2-1-15,4-2 1 16,-3 2-1-16,-2 0 0 16,-4 1 0-16,-4 2-1 0,2 0-5 15,1 4-1 1,4-3 0-16,-1 1 0 0,2-3 5 16,-3-5 2-16,0-1 0 15,-2-2 0-15,5-1 1 16,2 1 0-16,5 0 0 15,4 0 0-15,3-4 0 16,3 0 0-16,-1-5 0 16,2-3 0-16,1-1 0 15,3-4 0-15,4-5-1 16,3 1 0-16,5-3 0 16,3-3 0-16,2-2-1 15,3 1 0-15,1-1-3 16,0-1 1-16,1 0 0 15,0 0 0-15,0-1 3 16,0 0 0-16,16-7 1 0,26-15 0 16,-13 4 0-16,3-2-1 15,3-8 0-15,2-6 1 16,7-4-1-16,3-4 0 16,10-2 1-16,6-1-1 15,0-7 0-15,3-2 1 16,1-10 0-16,1 0-1 0,5-1 1 15,0 3-1-15,-1 5 0 16,-1 3 0-16,-7 5 0 16,1 1 0-16,-7 8 0 15,-3 5 0-15,-13 7 0 16,-5 6 0-16,-5 7 0 16,-6 1 0-16,-4 5 0 15,-4 0 0-15,-11 2 0 16,-1 4 0-16,-4 3 0 15,-2-1 0-15,-2 6-1 16,1-4-2-16,0 0-6 16,-11 2 0-16,-37 38-10 15,19-16-8-15,-9 9-6 16,-6 9-4-16,-9 12 0 16,-7 6 4-16,-6 8 5 15,-3 6-3-15,-4 5-12 0,2 3-1 16,-10 1 0-16,1 0 6 15,-3-2-10-15,0-1-34 16,4-2-144-16</inkml:trace>
  <inkml:trace contextRef="#ctx0" brushRef="#br3" timeOffset="73450.56">16949 12535 414 0,'-2'-1'254'0,"0"0"-17"16,2 0-123-16,-1 0-97 15,1 1-9-15,0-1-5 16,0 0 3-16,0 1 31 16,0-1 21-16,-1 0 35 15,0 0 10-15,0 0-15 16,0 0-17-16,0 1-33 16,1-1-12-16,-1 0-17 15,0 1-4-15,0 0-3 16,0 0-1-16,-3 2 0 15,-5 1 0-15,-21 29 1 16,20-22 0-16,2 4 0 16,-2 0 2-16,0 1 1 15,1 1 0-15,1 2-1 0,3 1-1 16,2 0-1-16,-2 0 0 16,5 3-1-16,0-3 1 15,3 2 1-15,1-1 0 16,1-3-1-16,4 2 1 15,2-3-1-15,1 1 1 16,1-1-1-16,1-2 1 16,3-1-1-16,-2-2 0 0,4-1 1 15,-1-2 1-15,1-6 1 16,0 0 1-16,1-5 2 16,-1-4 2-16,-2-3 4 15,1-5 1-15,-2-3 2 16,-1-2 0-16,0-5 0 15,-1-1 1-15,-2-3 1 16,0 0-2-16,-1-2-6 16,-1-2-2-16,-1 1-4 15,0-3 0-15,-3 0-1 16,-2 4 1-16,-3-2 5 16,-1 6 1-16,-3-1-1 15,-2 0-2-15,-2 2-4 16,-1 1 0-16,-3 2 2 0,0 5 1 15,-4 3 1 1,-1-1-1-16,0 1-1 16,-1 0 0-16,4 1-1 0,3 3-1 15,-4 2-2-15,1 2-1 16,-2 1-1-16,1 1 0 16,0 4 0-16,-2-1-1 15,0 2-1-15,-2-1 1 16,0 2 0-16,-1 0 1 15,5 2-1-15,1 3 0 16,1 0 0-16,3 1 0 0,0 1-2 16,0 2 1-16,0 4 0 15,1-1 0-15,0 2 2 16,2-1 0-16,2-1 0 16,0 3-1-16,2 0 1 15,-1-1-1-15,3 2 1 16,0-2-1-16,0-3 1 15,0 0 0-15,2-4-1 16,1 2 1-16,0-1 0 16,2 1 0-16,1 1 0 15,0 0 0-15,2 2 0 16,-1-1-1-16,3 2 1 16,0 0 1-16,0-2-1 15,0 0 1-15,3-2 0 16,-1-2 0-16,2-1 0 0,2-1 1 15,0-1 0-15,1-2 0 16,0-3 1-16,-1-1 0 16,1-4 1-16,2-2 1 15,2-1-1-15,1-2 0 16,0 2-2-16,-1-1 0 16,-2 0-1-16,-4 1 2 15,-2-2 3-15,-3 2 4 16,-1-1 7-16,-1 0 1 0,-2 1 0 15,0 3-1-15,-1 1-4 16,-4 0-1-16,0 3-2 16,-1-3-2-16,-1 3-3 15,1 1-2-15,0 0-3 16,0 0 0-16,0-1-1 16,-1 1-1-16,0-1-1 15,0 1 1-15,0 0-7 16,0 0-10-16,0 0-27 15,1 0-28-15,-1 0-59 16,0 0-51-16</inkml:trace>
  <inkml:trace contextRef="#ctx0" brushRef="#br3" timeOffset="74683.45">14123 10046 533 0,'-1'-2'256'16,"-5"-3"-89"-16,5 0-99 15,0 2-16-15,-4-1-23 16,4 1 0-16,-1 0 21 15,1 0 15-15,0 2 35 16,1 0 7-16,0 0-17 16,-1 0-16-16,1 1-39 0,-1-1-15 15,1 1-18-15,0 0-2 16,0 0 0-16,3 16 0 16,7 33 1-16,-9-18 0 15,1 8 0-15,-1-1-2 16,1 10-83-16,-3 6-116 0</inkml:trace>
  <inkml:trace contextRef="#ctx0" brushRef="#br3" timeOffset="75482.89">13859 11174 865 0,'-1'-3'384'0,"-5"-2"-172"15,3 3-92-15,2-1-80 16,2 0-8-16,-1 2-21 15,1 1-8-15,18-4-4 16,24-3 1-16,-20 7 0 16,-1 1 0-16,-2 2 1 15,0 2 0-15,-3 1 0 16,1 0 0-16,-2 3 0 16,0 0 0-16,-3 3-1 15,-4 2 0-15,-2 1 0 16,-4-1-1-16,-2 2 0 0,-1-2-1 15,-7 0 1-15,-1 2 0 16,-4 1 1-16,-4 1 0 16,0 0 0-16,-1-2 0 15,-1 2 0-15,2-1 0 16,1-2 0-16,2 3 1 16,3-4-1-16,2-1 0 15,4-3-1-15,3-1 0 0,1-4 1 16,2-2 0-16,7-2 2 15,2-1-1-15,11-3 1 16,4-4 0-16,10 0-25 16,3-1-43-16,-1 4-225 15</inkml:trace>
  <inkml:trace contextRef="#ctx0" brushRef="#br3" timeOffset="76399.57">13971 12451 858 0,'-3'-3'301'0,"-2"0"-246"16,2-2-20-16,0 0 10 15,1 1 2-15,2-1-6 16,-1-3-3-16,1-1 0 16,2 3 1-16,2-2 3 15,1 4-2-15,1 3-6 16,-2-2-5-16,4 0-12 16,0 4-6-16,1-2-9 0,2 5-1 15,-2-1-1-15,-1 2 0 16,-2 2 0-16,-2-1 0 15,-1 3 2-15,-1-1 1 16,-3 1 2-16,-3 2 1 16,-2 1 4-16,-2 2-1 15,-2-3 0-15,0-2-2 16,1 2-3-16,1-5-2 0,3 0-1 16,2-3-1-16,2-2-2 15,2-1-1-15,-1 0-1 16,0 0 1-16,8 1 2 15,32 3 0-15,-17-4 0 16,1 0 1-16,-2 4-2 16,-1 0 0-16,-6 4-1 15,-1 2-1-15,-5 1 2 16,-1 3-1-16,-2-1 2 16,-4 2 0-16,-1 1 1 15,-1-3 1-15,-2 1 4 16,0-1 0-16,-9-2 6 15,-4 1 2-15,-7-3 9 16,-4 0 5-16,0 0 8 16,-2-4-2-16,2 0-8 15,0-4-6-15,2-5-16 0,3-2-10 16,1-2-39-16,4-2-28 16,7 3-112-16,2 1-121 15</inkml:trace>
  <inkml:trace contextRef="#ctx0" brushRef="#br3" timeOffset="77166.08">14219 13466 790 0,'-2'-3'325'0,"-4"-3"-185"0,0 0-54 0,-2 1-27 15,-3-3-3-15,1 1-2 16,0 1-2-16,-2 0-6 16,1 4-8-16,-3 4-14 15,-2 2-4-15,-3 4-2 16,2 4 1-16,1 2-3 15,0 5-6-15,3 7-6 16,0-6-2-16,1 3-1 16,3-4-1-16,4-4 1 15,1 3-1-15,3 1 1 16,4 1 1-16,5 0 2 16,3 1-1-16,11-6-1 15,1-6-2-15,5-5 2 16,0-5 0-16,-3-8 2 0,-1-2 1 15,-4-5 0-15,0-3-2 16,0-1 1-16,-4-1 0 16,-4 3-1-16,-4 0 11 15,-7 4 22-15,0-1 13 16,-3-1 12-16,-4 1-8 16,-2-3-23-16,-4 1-16 15,-4 2-27-15,-2-1-19 16,-4 7-133-16</inkml:trace>
  <inkml:trace contextRef="#ctx0" brushRef="#br3" timeOffset="79166.55">12208 10828 649 0,'-3'-3'314'16,"-6"-3"-91"-16,3-1-74 15,2 0-52-15,1 1-13 0,2 1-35 16,1 3-11-16,0 2-10 15,0 0-1-15,0 0-7 16,0 0-4-16,0 0-12 16,0 0-3-16,0 0 1 15,5 11 0-15,13 30 0 16,-11-18-1-16,1 7 0 16,2 7 0-16,0 12-29 15,0 5-43-15,-2 17-164 16</inkml:trace>
  <inkml:trace contextRef="#ctx0" brushRef="#br3" timeOffset="79982.9">12177 12240 863 0,'-3'-2'348'0,"-2"-1"-186"16,4 1-135-16,2 0-14 15,6 0-5-15,3-2-3 16,6 2-4-16,0-3 0 15,4 1 3-15,-1 1 2 16,-1 0 5-16,2 1 2 16,-1 3-1-16,-2 1-2 15,-3 4-6-15,-1 1-1 16,-4 6 0-16,2 4-2 0,-2 6 1 16,-5 4 0-16,-2 4 0 15,-2 1 1-15,-5-4 0 16,-1 4 0-16,-3-3 0 15,0 1-2-15,1 1 1 16,0-5-1-16,-2-4 1 16,0-4 0-16,4-4-1 15,0-3 1-15,5-5-1 16,1 0 4-16,5-5 16 16,1-2 10-16,7-8 11 15,3-5-1-15,7-7-13 16,8-4-10-16,8-2-13 15,0-1-1-15,3 3-3 16,-1 4-1-16,-4 3 1 0,-1 5-9 16,-9 3-31-16,-2 1-29 15,-9 7-200-15</inkml:trace>
  <inkml:trace contextRef="#ctx0" brushRef="#br3" timeOffset="81716.42">17326 12804 852 0,'-4'-3'366'0,"0"-1"-153"16,1 0-185-16,1 2-23 16,0-3-5-16,1 0 2 15,0-1 1-15,0 2 8 0,0 0 31 16,1 1 12-16,-1 2 8 16,0 0-8-16,1 0-34 15,0 1-14-15,0 0-8 16,0 0-2-16,11 6-2 15,27 29-4-15,-22-18-10 16,-2 2-7-16,0 2-7 16,-5 1 3-16,-4 1 10 15,1 0 6-15,-8 0 12 16,2 1 2-16,-2 1 2 16,-4-1 0-16,-1-2 0 15,1-2 1-15,-5-4-1 16,2 1 2-16,0-6 1 15,-6 0 3-15,3 0 3 16,1-1 1-16,1-1 0 16,4-2 1-16,2-3 3 15,0-3 3-15,3 0 5 0,1 0 3 16,0-2-5-16,0 1-2 16,0 0-4-16,0 0-2 15,11-1-3-15,29-4-1 16,-17 0-5-16,0 3-3 15,1-2-32-15,-1 2-24 16,2 2-111-16,1-4-264 0</inkml:trace>
  <inkml:trace contextRef="#ctx0" brushRef="#br3" timeOffset="82334.19">17632 12846 538 0,'0'-1'213'0,"-1"-1"-119"16,-1 1-34-16,2 1 6 0,0 0 3 15,0 0 7-15,0 0 10 16,0 0 12-16,0 0 0 16,0 0-10-16,0 0-11 15,0 0-18-15,0 0-8 16,0 0-14-16,0-1-12 15,0 1-15-15,9 0-4 0,24 3-5 16,-21 3 0-16,2 4 0 16,1 1-1-16,-1 1 0 15,-3 2 0-15,2 2 0 16,-5-1 0-16,-1 2 0 16,2 1 0-16,-8-1 0 15,-1 1 1-15,1 1-1 16,-1-1 1-16,-2 1 0 15,-2-3 1-15,-2-4-1 16,-2 0 1-16,-1-1 0 16,-1 0 0-16,-1 0 2 15,0-3 0-15,2 1 2 16,3-3 0-16,-1 0 2 16,3-2 6-16,2-1 19 15,1-3 9-15,1 0 18 16,0 0 3-16,0 0-7 15,13-1-7-15,40-17-21 0,-9-1-6 16,25-10 241-16</inkml:trace>
  <inkml:trace contextRef="#ctx0" brushRef="#br3" timeOffset="109199.85">19896 11532 368 0,'-3'-4'212'16,"0"-1"0"-16,-3 2-161 16,5-1-26-16,0 2 11 0,-1 0 20 15,2 1 58-15,-1 0 21 16,0 0 5-16,0 1-13 15,1-1-47-15,-1 0-22 16,1 0-28-16,0 0-9 16,-1 0-13-16,1 0-2 15,-1 0-1-15,1 1-1 16,0-1 0-16,0 0-1 16,0 0-1-16,0 0-1 0,0 0-1 15,0 0 0-15,0 1 0 16,0-1 0-16,1 0 1 15,8-2 0-15,22-6 10 16,-16 4 4-16,2 0 9 16,2 0 3-16,9-2-6 15,2 3-3-15,10 1-2 16,3 0 1-16,6 1-3 16,-1-1 0-16,-1 3-8 15,0 1-3-15,-8 2-3 16,-5 2 4-16,-3 3-42 15,-6-1-34-15,-5 5-152 16</inkml:trace>
  <inkml:trace contextRef="#ctx0" brushRef="#br3" timeOffset="109566.15">20045 11627 1150 0,'-2'0'520'0,"2"-3"-167"0,4 3-310 15,-4 0-43-15,5 1-19 16,16 0-5-16,24 40 4 16,-24-25-1-16,-1 8 12 15,-2 2 6-15,-5 6 2 16,-4 5 1-16,-6-2 0 15,-2 2 1-15,-7-2-1 16,-1-2 0-16,-10-3 0 16,-5-3 0-16,-10-7-5 15,-6-4 0-15,-4-6 0 16,-1-2 1-16,-8-6 5 16,2-3 0-16,-8-4-1 15,3-5 0-15,9 0-5 16,4-4-14-16,13-3-62 15,4-4-47-15,12-7-158 16</inkml:trace>
  <inkml:trace contextRef="#ctx0" brushRef="#br3" timeOffset="109949.77">20700 11490 1166 0,'0'-3'503'0,"-4"-2"-276"16,4 1-112-16,1 3-109 16,-1 0-6-16,-1 0-8 15,0 0 0-15,1 0 1 16,-1 0 2-16,-3 0 11 15,-7 2 3-15,-28 14 4 16,23 0 1-16,-2 13-7 16,-2 3-1-16,1 6-4 15,0 0-1-15,5 4 0 16,2 2-1-16,7 7 0 16,5 1 0-16,9 1-6 15,5-3-8-15,7-5-16 16,4-5-14-16,5-10-45 15,3-4-31-15,3-13-126 16</inkml:trace>
  <inkml:trace contextRef="#ctx0" brushRef="#br3" timeOffset="110732.75">21079 11614 811 0,'-1'-6'464'16,"-2"-5"-29"-16,2 6-313 16,1 3-62-16,-2-1-47 15,0 3-11-15,1-1-5 16,0 0-1-16,0 1 3 16,0 0 1-16,1 1 5 15,-7 14 4-15,-7 24 6 16,7-18 1-16,-1-1-1 15,5 2-2-15,1 5-7 16,1-1-2-16,0 2-2 16,0-2 0-16,2 0 0 15,1 0-1-15,6-3 1 16,1 1 0-16,2-8 2 16,-2-1 0-16,9-4 0 15,0-2 3-15,7-7 1 16,6-2 0-16,-1-8 1 0,3-3 0 15,1-5 1-15,-1-4 0 16,2-3 1-16,-5-3-2 16,-4-3-3-16,-3-1-1 15,-11-4 0-15,5 1 2 16,-4-3 10-16,-4 1 4 16,3-3 3-16,-8-3-2 0,-2 0-10 15,1-1-5-15,-3 3-5 16,-5 2-1-16,-3 4 0 15,-5 3 0-15,-1 3 1 16,0 5-2-16,-8 2 0 16,0 1-2-16,-8 3-2 15,-1 0-2-15,3 11 1 16,-4 2 0-16,2 5 0 16,4 3 1-16,-2 3 1 15,0 4-1-15,6 3 2 16,2 3 0-16,4 4 0 15,3 1 1-15,-2 0-1 16,1 2 1-16,6-2 0 16,0 0 0-16,6 1 1 15,-2-4 0-15,1 1 0 16,7 2 0-16,3 2 0 16,7 1 0-16,0-4 1 15,4-1 1-15,6-5-1 0,6 0 1 16,13 0 0-1,1-3-1-15,4 3 0 0,-2-1 5 16,-8 0-34-16,-3 4-23 16,-11 2-99-16,-3 4-53 15</inkml:trace>
  <inkml:trace contextRef="#ctx0" brushRef="#br3" timeOffset="111399.31">21699 11256 802 0,'0'-6'305'0,"1"-5"-277"16,0-1-90-16,1 2-54 16,-3 2 0-16,0 2 93 15,-1 2 69-15,1 2 103 16,1 0 31-16,0 1 10 0,0 0-24 16,0 0-56-16,0 0-26 15,0 0-40-15,0 0-14 16,0 1-10-16,0-1 2 15,0 0 5-15,0 0 3 16,0 0 1-16,0 0-5 16,0 0-10-16,0 1-7 0,0-1-9 15,0 0-2 1,9 2-3-16,24 18 2 0,-18-1 1 16,3 3 1-16,3 2 1 15,-2 1-1-15,4 5 0 16,-2-1-1-16,-3 7 0 15,0-1-1-15,-5 8 0 16,-1 0 1-16,-4 5-1 16,-4 1 0-16,-5 2 0 15,-2 2-3-15,-8-1-3 16,0 0 0-16,-6-3 1 16,-1 0 4-16,-6-3 3 15,-2-2 1-15,1-6 1 16,-1-7 0-16,2-5 0 15,2-5 2-15,-1-5 1 16,2 0 2-16,2-2 2 16,0-1 2-16,7-2-2 0,-1-1-2 15,1-2-3-15,4 3-3 16,-3 3-8 0,2 0-23-16,-3 7 457 0</inkml:trace>
  <inkml:trace contextRef="#ctx0" brushRef="#br3" timeOffset="112383.2">19011 11481 1236 0,'-1'-4'477'0,"-1"-6"-292"0,3 3-181 16,2 2-15-16,3-1-8 15,1 0 0-15,0 0 8 16,-1 1 8-16,-2 3 10 16,1-1 3-16,1 5-3 15,7 2 0-15,6 8-7 16,6 0-1-16,6 7 1 16,-1 1 0-16,5 4 0 15,-3 3 0-15,-1 5 0 16,0 0-1-16,-3 3 1 0,-1 2 0 15,-4 0-1-15,-3 4 0 16,-7 4 0-16,-2 2 1 16,-6 2-3-16,-5-3-3 15,-7-5-8-15,-2-4-1 16,-9-10 2-16,-1-3 4 16,-5-6 8-16,-3-5 2 15,0-1 0-15,-8-4 1 0,0-3-1 16,-3-3 0-16,-4-2 1 15,2 1-1-15,0-3 1 16,5-2 0-16,2-5 3 16,5-2 0-16,7-3 1 15,1-5-1-15,6 0 0 16,2-2 0-16,7-2 3 16,0 0 4-16,10 0 0 15,-1-2-1-15,6 2-3 16,1 1-3-16,4 3-4 15,7 3 1-15,6 2-2 16,4 5 0-16,7 3-1 16,-1 2-1-16,0 7 6 15,-3 4-21-15,-5 9-46 16,-4 6-34-16,-5 12-164 16</inkml:trace>
  <inkml:trace contextRef="#ctx0" brushRef="#br3" timeOffset="112967.11">18612 12325 909 0,'0'-5'289'0,"4"-3"-330"0,2-3-20 0,7 6 5 16,-1 0 14-16,1 2 43 16,1 3 11-16,0 1 15 15,2 3 6-15,8 3 7 16,6 1-4-16,8 4-13 15,5-2-5-15,13 2-12 16,4 0-3-16,13-1 9 16,6 0 11-16,9-3 24 15,5 0 16-15,16 3 5 0,4-2-10 16,14 2-18-16,13 5-16 16,7-3-14-16,11 3-2 15,1-2-7-15,8-1 15 16,5-4 21-16,-3-2 6 15,1-5 15-15,-9-1-11 16,-9 0-15-16,-5-4-3 16,-11-4-6-16,-7 1 0 15,-9-3 4-15,-8 2-1 0,-16 0-5 16,-9-1-3-16,-18 6-12 16,-6-1-4-16,-16 6-3 15,-6 3-2-15,-15 0-19 16,-10 2-8-16,-13 5-11 15,-9 1-2-15,-23 4-17 16,-12 0-37-16,-29 1-153 16,-12 1-174-16</inkml:trace>
  <inkml:trace contextRef="#ctx0" brushRef="#br3" timeOffset="113666.06">19441 12857 880 0,'7'-7'352'0,"5"-6"-199"0,4 3-123 15,2 4-9-15,0 3 2 16,1 3 3-16,-1 0 10 16,3 5 0-16,-1 4-1 15,2 4-3-15,3 5-13 16,-1 3-4-16,3 7-8 15,0 5-2-15,-4 6-3 16,-1 3-1-16,-5 3-1 16,-2 0 0-16,-9 2-1 15,-3 1-1-15,-5 0-2 16,-7-1-2-16,-6-2 0 16,-6-2 0-16,-6-6 2 15,-2-1 2-15,-1-9 2 16,-1-6 0-16,-3-5 1 15,-5-6 1-15,-6-5-1 0,-5-5 3 16,2-6 16-16,2-3 11 16,6-5 17-16,7-4 3 15,8-4-12-15,4 1-10 16,11-4-11-16,2 3 0 16,6-1-1-16,2-2-2 15,7 2-9-15,7 1-4 16,11 3-2-16,6 0 0 0,8 5 3 15,5 1 2-15,7 2 3 16,0 3 1-16,3 2-1 16,-3 2-2-16,-7 7-4 15,1 3-2-15,-7 3 0 16,-3 3-13-16,-6 3-38 16,-5 3-28-16,-8 4-104 15,-6 3-72-15</inkml:trace>
  <inkml:trace contextRef="#ctx0" brushRef="#br3" timeOffset="114816.07">20232 13233 1186 0,'0'0'439'0,"0"1"-352"15,-1 0-84-15,0-1-49 16,1 0-6-16,0 0 14 15,0 9 13-15,-3 32 23 16,-2-16 2-16,-1 1 3 16,4 4 0-16,2-2-1 15,2 0 0-15,6-6 1 0,2-5 0 16,2-6 20-16,3-4 1 16,-2-7 13-16,3 0 11 15,5-11 0-15,-3-8 6 16,7-11 2-16,3-6-9 15,1-5-18-15,0-2-6 16,-3-2-11-16,-5 0 5 16,-8-6 10-16,-1-4 3 15,-5-5 0-15,-2-1-5 0,-6 6-13 16,0 6-5-16,-7 15-6 16,-4 2-1-16,-4 11-2 15,-6 3-3-15,-4 6-4 16,-3 8-1-16,-2 9-1 15,-1 6 1-15,-1 15 4 16,0 4-1-16,1 10 3 16,3 6 2-16,5 5 0 15,6-1 2-15,11-2 0 16,5-1 0-16,11-8 0 16,4-2 0-16,9-6-4 15,7-4-8-15,3-4-21 16,2-2-14-16,6-6-41 15,2-3-33-15</inkml:trace>
  <inkml:trace contextRef="#ctx0" brushRef="#br3" timeOffset="115283.34">20638 13339 1518 0,'0'-3'536'0,"1"-7"-491"0,5-3-74 0,6-3-35 16,-2 2 3-16,7 4 34 15,-4 2 23-15,-3 6 25 16,3 2 5-16,-1 1 2 15,3 2-9-15,3 5-14 16,2 2-5-16,-1 3-1 16,-3 3-2-16,-5 1 0 15,-1 0 0-15,-8 3 0 16,-1-1 1-16,-3 2 0 16,-5 0 0-16,-7 3-2 15,-1-4 1-15,-6 3-1 16,1-3 1-16,1-7 3 0,0 4 2 15,9-9 3-15,3-2 2 16,3 0 1-16,4-5 1 16,-1 1 0-16,2 0 0 15,-1-2 0-15,5 0-1 16,17 0-15-16,49-2-18 16,-40-6-67-1,-16 5-45-15,2-1-143 0</inkml:trace>
  <inkml:trace contextRef="#ctx0" brushRef="#br3" timeOffset="115650.1">21076 13235 1087 0,'-3'0'474'0,"3"0"-250"15,-1-1-87-15,1 1-84 16,0 0-18-16,0 0-16 15,0 0-1-15,0 0-3 16,0 0-2-16,4 1-4 16,9 5-3-16,21 23-5 15,-20-14 0-15,1 5-1 16,-2-1-1-16,-2 5-1 16,-5 2-1-16,-6 2-2 15,-1 1 0-15,-7 0 1 16,-4-1 1-16,-3-6 3 0,0-1 2 15,3-9 1-15,4-2 1 16,4-4 19-16,0-3 13 16,3-1 30-16,1-1 13 15,0-1-6-15,13-1-9 16,51-2-27-16,-10-4-21 16,18-7-43-16,8 0-26 15,13-15 453-15</inkml:trace>
  <inkml:trace contextRef="#ctx0" brushRef="#br3" timeOffset="128315.46">17572 12422 861 0,'-16'-26'334'0,"-14"-20"-200"16,-2 0-123-16,0-3-8 16,-2 4 10-16,-1 2 7 15,-1 5 9-15,-3 5 5 16,-5 2-12-16,-5 5-5 15,-7 6-12-15,-4 3-4 16,-11 8 1-16,-3 4 6 0,-9 11 10 16,2 5 2-16,1 15 4 15,-2 6 1-15,0 13 7 16,0 7 6-16,18 18 13 16,11 6 2-16,26 8 3 15,15 3-2-15,17 13-17 16,12 2-8-16,13 6-17 15,8 4-6-15,11-10-3 16,6-2 0-16,11-16 2 16,-1-10 1-16,10-17 1 15,0-6-9-15,3-13 15 16,2-9 2-16,-9-12 6 16,5-10 13-16,0-14-10 15,4-10 2-15,2-15 0 16,0-5 3-16,-5-12-4 15,-1-3-5-15,-6-10-8 16,-8-2-4-16,-13-6-5 0,-12 1 1 16,-16 3 1-16,-7 0 1 15,-16 7-1-15,-7 0-2 16,-13-2-4-16,-10 0-2 16,-21 5-5-16,-9 4-10 15,-18 13-29-15,-4 7-18 16,-4 12-63-16,2 9-37 15,8 14-117-15</inkml:trace>
  <inkml:trace contextRef="#ctx0" brushRef="#br3" timeOffset="129016.25">22718 12530 1053 0,'2'-5'480'0,"9"-2"-219"16,2 1-139-16,5-1-117 15,4 1-7-15,6 3-2 16,2-1 0-16,6-2 1 0,6 0-1 15,7-1 3-15,3 0 1 16,8 1 2-16,-4 0 1 16,1 0-2-16,2 0 1 15,-1 2-2-15,1 0-8 16,-2 4-47-16,-8-4-60 0</inkml:trace>
  <inkml:trace contextRef="#ctx0" brushRef="#br3" timeOffset="129432.74">23555 12199 1308 0,'4'-2'528'0,"5"-3"-328"16,0 1-128-16,8 3-71 16,-3 2-3-16,5 6-1 15,6 3 1-15,-1 1 0 16,4 3 0-16,3 2 1 0,1 0 1 16,1 4-1-16,-2-4 0 15,0-2 1-15,-4-1 1 16,-6-5 0-16,0 1 0 15,-5 3-2-15,0 0-3 16,-7 7-12-16,-2 5-5 16,-10 1 0-16,-4 2 1 15,-9 3 12-15,0-1 4 0,-6 0 4 16,-3-2 0-16,2-1 1 16,-6-1 0-16,-2-4 0 15,3 2 0-15,-2-3-60 16,-1 0-64-16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2-12T06:09:35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2061 8878 499 0,'1'-1'221'0,"1"-1"-87"16,1 2-109-16,-3 0-19 15,0 0-6-15,0 0 1 16,12 2 0-16,22 3 0 0,-19-4 1 16,-1-1 0-16,-1 0 2 15,-2 1 4-15,5 0 8 16,2-1 8-16,-1 1 14 15,10-1 0-15,3 0-2 16,2 0-6-16,10 1-15 16,1 1-5-16,3 4-7 15,1 1-1-15,3 1 0 16,0 0-1-16,2-3 1 16,7 0 9-16,3-3 13 15,-1 0 4-15,3 1 15 16,2-1-5-16,4 0-6 15,5-1-1-15,4-3-6 16,0-2 2-16,3-2 8 16,5-2 4-16,3 0-2 15,2 1-5-15,2 3-15 0,-2 1-7 16,0 3-5-16,-2-1-2 16,2 0-1-16,2 0 1 15,0-5 7-15,3 1 4 16,1-3 3-16,-2 0 0 15,-2-2-6-15,-1 0 0 16,-4 1 4-16,-2 0 0 0,-5 2-1 16,0 1-3-1,-6 2-8-15,-4 1 0 0,0 2-1 16,-8 0 0-16,-3 1 1 16,-7-1-1-16,-5 1 9 15,2-1 8-15,-10-4 9 16,-2 1 3-16,-8 0-8 15,-1-2-7-15,-8 3-10 16,-2 1-2-16,-6-1-2 16,-5 3-1-16,-4 0-1 15,-1-1 1-15,-1 1-29 16,-3 0-43-16</inkml:trace>
  <inkml:trace contextRef="#ctx0" brushRef="#br0" timeOffset="8416.99">5271 10961 672 0,'3'5'236'0,"5"1"-195"15,3 2-17-15,6 4 0 16,2 2 0-16,4 6-8 16,-1 1-8-16,-1 2-4 15,-5 0-3-15,-3 2 22 0,3 0 4 16,-4 0 11-16,2 0 6 15,-1-3-19-15,-3-3-4 16,1-3-9-16,0-2-6 16,-1-7 25-16,0-4 8 15,1-6 17-15,3-8 13 16,9-10-18-16,10-11-8 16,17-16-14-16,5-9-10 15,16-9-8-15,2-3 0 0,7-4 5 16,0 1 0-16,-6 6 0 15,-8 2-2-15,-12 17 1 16,-8 6 6-16,-9 11 11 16,-4 6 2-16,-11 9-6 15,-3 5-9-15,-5 8-14 16,-2 2-3-16,-6 2-2 16,-1 2-16-16,-3 5-55 15,-1 5-66-15</inkml:trace>
  <inkml:trace contextRef="#ctx0" brushRef="#br0" timeOffset="20949.9">4141 11781 24 0,'-2'0'12'0,"-3"0"-2"16,1-3-6-16,-2 0 3 0,0 0 14 16,1 0 35-1,-1 1 18-15,-1-1 33 0,1 0 2 16,1 0-14-16,-3 1-12 15,0 1-27-15,0-2-12 16,-3 2-7-16,2-1-1 16,0 2 1-16,1-2-4 15,-3-3-10-15,-3 3-6 0,2-1-10 16,-2 0-2 0,-1 3-4-16,4-2 0 15,-8 1 0-15,2 1-1 0,1 0 0 16,-5 3 0-16,3 2 0 15,-2 1 0-15,-3 2 1 16,2-2 0-16,-2 5-1 16,2 0 1-16,-2 3-1 15,4-1 1-15,-3 2-1 16,1-1 0-16,-2 2 0 16,1 0 1-16,0 0 3 15,-1 3 1-15,1 1 2 16,-6-1 2-16,-1 1-2 15,3-1-1-15,1-2-2 16,2 1-1-16,1-3-1 16,0 2-1-16,0-1 0 15,0 0 1-15,3 3-1 16,-1 1 0-16,1 1 1 0,2 3 0 16,-3-1 0-16,-2 2 2 15,0-1 0-15,-2 3 0 16,2 0 2-16,1-3-1 15,4 0 1-15,-1-3 0 16,3 3-1-16,-1-3-1 16,0 2-1-16,0 0-1 15,3-1 0-15,-1 2 0 16,1-3-1-16,1 3-1 0,-3-1 2 16,2 3-1-16,0 4 6 15,1 1 3-15,-1 0 2 16,2 3-1-16,-1-3-5 15,-1-1-3-15,6 2-1 16,-3-2-1-16,3 2 1 16,2 0-1-16,2-3 0 15,-1 1-1-15,4 2 0 16,4 2 0-16,2 4 0 16,7 2 0-16,1 2 0 15,1-2 0-15,2 4 0 16,-2-4 0-16,6 0 0 15,-1-2 1-15,6 3-1 16,3-1 0-16,2 4 0 16,4-4 0-16,2-8 0 0,4 1 0 15,0-8 0 1,3 1 1-16,-4 0-1 0,-3-3 1 16,5-5-1-16,-7-1 0 15,7-6 1-15,2-2 0 16,1-2 0-16,-1-3 1 15,-3 0-1-15,-1 2 0 16,0-1 0-16,1-1 0 16,3-1 0-16,1-2 0 15,0-1 0-15,-2-2 1 0,-4-2 8 16,-3-2 5-16,-3-1 8 16,0-3 2-16,2 1 4 15,0-1 2-15,3-1 0 16,-1 0 1-16,0-2-7 15,1-1-4-15,-7-2-4 16,-2-1 1-16,1-1 2 16,-3 1 2-16,4 2 2 15,2-1-1-15,0 0-5 16,0 1-3-16,1-2-6 16,0-3-4-16,-4 0-2 15,-1-4 0-15,-2-1-1 16,-3 2 1-16,-3 0 0 15,-3 0-1-15,-1 3 1 16,-2 1-1-16,-3 3 1 0,2-3-2 16,-6 1 21-16,1-3 6 15,-5 2 8-15,-1 1 4 16,-3-5-18-16,1-2-6 16,-1-1-9-16,-1-2-2 15,1 1-2-15,-4-1-2 16,2 2 0-16,-1-2 1 15,0 2-1-15,-1-2 1 16,0 1 0-16,-1 1 1 16,2 2 0-16,1 1-1 0,3 2-1 15,0 1-1-15,1-1 0 16,-2 3 0-16,0 1 1 16,0-1-1-16,1 1 1 15,2-2 0-15,-3-4 0 16,3-1-1-16,-3-4 0 15,0-3 1-15,2 1-1 16,-2 2 1-16,-3 2 1 16,0 2 0-16,-1-1 3 15,-2-5 1-15,3 1 0 16,-2-1 1-16,1-1-1 16,0 2 0-16,-3-3 7 15,2 0 2-15,2 5 8 16,-6-2 3-16,5 6 0 15,-7-3-1-15,-3 3-4 16,1-1-5-16,-5 0-7 0,3 1-3 16,-2-4-4-16,1 0-1 15,-1 2 0-15,2 2-1 16,-2 0 1-16,-1 4 0 16,-2 0-1-16,-2-1 0 15,0 3 0-15,1 0 0 0,2 5 0 16,-2-1 0-16,0 3 0 15,1-1 0-15,-4 0-1 16,1-1 1-16,-2 2-1 16,-4 2 0-16,3 3 0 15,1 3-1-15,-5 1 0 16,1 0 0-16,0 2 0 16,-1 0-1-16,-1 3 2 15,4 0 0-15,-1-2 1 16,1-1 0-16,5 0 0 15,-1-1 0-15,1-1 0 16,-1-1 0-16,3-1 0 16,1 1 0-16,4-1-1 15,3 1 0-15,-1 2-1 16,1 0-1-16,0 3-1 16,1 2 0-16,3 3-1 15,-3 0-1-15,3 1-8 16,1 0-6-16,1 0-24 15,0 1-22-15,6 3-99 0,2 0-267 16</inkml:trace>
  <inkml:trace contextRef="#ctx0" brushRef="#br0" timeOffset="22333.49">5899 11585 725 0,'-11'-6'318'15,"-13"-7"-193"-15,0-1-20 16,6 3-86-16,-3-2-10 16,-1 1-6-16,-2 0-1 0,-10 2-2 15,-2 0-1-15,-6 6 1 16,-2 1-1-16,0 4 1 15,-3 4 0-15,1 0 6 16,-5 3 3-16,-3 5 6 16,1 0 2-16,2 8-6 15,4 3-4-15,8 6-6 16,0 2-1-16,6 5-2 16,2 2 1-16,0 1-1 15,0 2 1-15,-3 5 0 16,2 4 0-16,4 3 0 15,2 2 1-15,5-1 0 16,4-4 0-16,2-2 0 16,5-3 0-16,3-2 0 0,3 1-1 15,4-1 0-15,0 1 1 16,4-3 0 0,-1-2-1-16,5-3 1 0,2 0-1 15,6-3 1-15,2 1 0 16,5-3-1-16,4 2 1 15,7-3 0-15,5-1 0 16,8-2 0-16,4-5 0 0,7 2 0 16,4-2 0-16,4 2 0 15,4-2 1-15,3-3 0 16,2-3 0-16,1-7 1 16,6-4 2-16,1-7 3 15,0-4 4-15,5-1 8 16,2-3 2-16,1-2 0 15,3-2-4-15,-3-5-6 16,-7-1-2-16,-5-7-2 16,-6-4 5-16,-11-4 29 15,-7-2 15-15,-8-5 21 16,-4-3 7-16,-7-7-11 16,-2-2-10-16,-10-6 4 15,-5-1-5-15,-11-7 1 16,-9-6-1-16,-10-2-22 15,-6-2-8-15,-7-2-18 0,-2 0-5 16,-4 3-4-16,-4 1-2 16,-5 7 0-16,0 10-1 15,-10 4-2-15,-5 4 0 16,-14 11-4-16,-7 3-2 16,-5 19-2-16,-6 8 0 15,-6 15 0-15,-2 9 0 16,-1 13-15-16,4 4-14 15,9 7-38-15,6 2-32 16,12 4-93-16,11 4-111 0</inkml:trace>
  <inkml:trace contextRef="#ctx0" brushRef="#br0" timeOffset="31483.25">10647 11271 572 0,'-3'-4'257'15,"-2"-3"-94"-15,2 2-127 16,2 0-17-16,0 2-8 16,0-2-3-16,-1 1-3 15,-2 0 2-15,1-3 26 0,-1 2 16 16,-2-1 28 0,0 0 5-16,-1 4-12 0,1-2-11 15,0 5-24-15,-5 1-8 16,2 5-15-16,-3 1-7 15,3 4-5-15,0 2 0 16,1 2-1-16,0 2-1 16,1 4 1-16,2-1 1 15,0 4 0-15,-2 1 0 0,2 1 0 16,1 1 0-16,0 0-1 16,4 2 1-16,-1 1-1 15,4 2 0-15,8-1 1 16,1-1 0-16,3-7 1 15,0-2 0-15,1-8 0 16,4-1 0-16,2-3 0 16,0-2 1-16,1-5 1 15,0-3 0-15,0-5 2 16,-2-6-1-16,1-4 1 16,0 1 1-16,1-8 0 15,-1-2 6-15,0-5 6 16,-2-7 3-16,-3 1 5 15,-1-4-2-15,-4 1-4 16,-3-1-2-16,-3 1-6 16,-1 0-3-16,-4 2-3 0,0-1 1 15,-3-1 1-15,0 3 0 16,-3-1 1-16,-3 5 1 16,-1 5-1-16,-4 2-1 15,-4 3-2-15,-1 2-2 16,-4 5-3-16,2 1 0 15,-2 1-1-15,2 3 0 16,-1 3-1-16,1 1-1 16,1 4-2-16,2 2-1 0,1 3 1 15,-2 2-1-15,3 2 2 16,-1-2 0-16,2 4 2 16,-3 1-2-16,4 1 1 15,-1 1-1-15,5 1 0 16,4-1 1-16,-5 3-1 15,4 0 0-15,0 2 1 16,-3 2 0-16,6 0 0 16,-1 2 0-16,2 0 1 15,4-2 0-15,1-1-1 16,-3-1 1-16,7-2 0 16,-4-2 0-16,4-2 1 15,1-2-1-15,-2-4 1 16,3 0 0-16,0-1 0 15,5 0-1-15,3 0 1 16,2 1 0-16,1-2 0 0,-1 0 0 16,-1 1 1-16,1-2 0 15,-3-3 0-15,1-1 0 16,-1-3 1-16,0-2-1 16,0 2 1-16,0-2 0 15,0 0 1-15,-2 1 0 16,-4 0 0-16,0-1-1 15,-8-1-1-15,4 2 0 0,-3 3-5 16,-2-2-19-16,3 4-96 16,-3 1-74-16</inkml:trace>
  <inkml:trace contextRef="#ctx0" brushRef="#br0" timeOffset="32967.72">11072 11750 881 0,'-1'0'323'0,"-1"-1"-241"0,2-1-35 16,0 1 6-16,0 0 8 15,0 1 20-15,0-1 12 16,0 0 18-16,0 0 0 16,-1 0-22-16,1 0-19 0,-1 0-38 15,0 1-16-15,0-1-16 16,0 1-5-16,0 4 1 16,-3 15 2-16,-6 26 0 15,5-20 0-15,1 4-11 16,0 3-7-16,-2 1-20 15,2 0-11-15,-2-5-24 16,1-5-29-16,0-5-154 16</inkml:trace>
  <inkml:trace contextRef="#ctx0" brushRef="#br0" timeOffset="33166.86">11068 11558 1351 0,'-2'-1'490'0,"0"-2"-392"0,2 0-82 16,0 2-50-16,0 0-36 15,0 0-132-15,13-3-107 16</inkml:trace>
  <inkml:trace contextRef="#ctx0" brushRef="#br0" timeOffset="33985.82">11336 11909 162 0,'-2'-1'92'0,"0"0"-14"0,0 0-63 0,2 1-24 16,0 0 22-16,-1 0 93 16,0 0 42-16,0 0 70 15,0 0 10-15,0-1-38 16,0 1-27-16,0-1-48 16,0 0-25-16,-5-1-30 15,-2-8-9-15,-15-24-13 16,23 21-6-16,1-1-13 15,4 1-7-15,-3-1-9 16,3 1-3-16,-1 3-1 16,3 0-1-16,1 4-2 15,0 1 0-15,3 4 0 16,-1 0-2-16,1 2 1 16,0 4 1-16,2 2 0 15,0 5 1-15,-4 5 2 16,0 1-1-16,-3 4 1 0,0 1 1 15,-2 6 0-15,0 3 0 16,-3 1 0-16,-1-1 1 16,-2-2 0-16,-3-2-1 15,-3 0 1-15,-1 1 0 16,-2 2 0-16,-2-4 1 16,-2 1-1-16,-3-6 1 0,0-5 2 15,-1-2-1-15,-2-4 1 16,4-2 0-16,-2-4-2 15,0-4-2-15,-3-6-8 16,-2-3-12-16,1-5-29 16,3-1-20-16,3-3-60 15,4-2-43-15</inkml:trace>
  <inkml:trace contextRef="#ctx0" brushRef="#br0" timeOffset="34466.35">11402 11592 546 0,'-3'0'323'16,"-3"-5"-14"-16,0 3-190 16,3-1-108-16,0-3-4 15,1 2-7-15,1-2 11 0,-2 0 44 16,2 3 19 0,1 1 31-16,-2 0-6 0,2 2-45 15,0 0-20-15,0 0-32 16,0 0-5-16,0 0-2 15,0 0 1-15,0 0 4 16,0 0 0-16,0 0 0 16,0 0 1-16,2 2 1 15,1 0 0-15,1 0 1 16,2-1 0-16,2-2 1 16,21-10 0-16,-22-2 0 15,-1 1 0-15,-2 0 0 16,0 1 0-16,-3 1-1 15,0 3 0-15,-1 3-3 16,0 2-2-16,1 2-62 16,-1 0-44-16</inkml:trace>
  <inkml:trace contextRef="#ctx0" brushRef="#br0" timeOffset="36483.08">11182 10678 630 0,'0'0'332'0,"-1"-3"-26"16,-1 0-241-16,2 2-34 15,0 0-17-15,0 0-6 16,0 0 27-16,2-3 15 16,2-7 18-16,13-21 6 0,-11 18-19 15,-2-4-9-15,5-8-14 16,1-1-5-16,3-10-10 15,4-1-3-15,4-3-6 16,4-3-2-16,2-2-2 16,0 2-1-16,-1 2-1 15,-5-1 1-15,-1 0 0 16,-1-1 0-16,-1-2 0 16,0 2 2-16,-7 6 1 15,-3 4 1-15,-4 10 0 16,-1 5 1-16,-2 5 1 15,-1 5-1-15,-3 1 0 16,-3 2-2-16,-3 3-4 16,-1 1-1-16,-2 2-1 15,-1 0-2-15,-1 6-1 0,-2 1 0 16,2 3 0-16,-5-1 0 16,1 4 1-16,1 1 0 15,-5 3 0-15,3 3 1 16,0 2 0-16,3 0 1 15,4 0 0-15,0 2 0 16,3 1-1-16,-2 1 0 16,-1 3 0-16,0-1 0 15,1 1 1-15,2 1-1 0,1 0 1 16,1 0 0 0,3-1 0-16,-1-1 0 0,4-1 0 15,1-1 0-15,6 0 1 16,1 2 0-16,6-3 0 15,4 1-1-15,-1-3 1 16,7 1-8-16,2-7-30 16,0-2-25-16,9-6-79 15,-2-3-51-15</inkml:trace>
  <inkml:trace contextRef="#ctx0" brushRef="#br0" timeOffset="36916.97">11681 9947 789 0,'-6'-4'442'0,"-6"-2"-55"0,5 1-239 16,1 4-134-16,5 0-18 15,1 2-38-15,0-1-1 16,0 0 0-16,0 0 9 16,0 2 32-16,2 10 0 15,9 29 2-15,-5-19 1 0,5 11 1 16,0 4 1-16,3 7 0 16,1 3 0-16,1-2-1 15,0-3-1-15,1-2 1 16,-2-3-1-16,-2 2 0 15,-4 2 0-15,-5-6 1 16,-4 1 5-16,-7-3 5 16,-2-2 1-16,-7-2 0 15,-2-1-6-15,-2-1-2 16,-3-1-2-16,-1-1-1 16,2 1 1-16,-1-2-22 15,-1 0-39-15,-1-1-202 16</inkml:trace>
  <inkml:trace contextRef="#ctx0" brushRef="#br0" timeOffset="37536.18">11080 9870 664 0,'-3'-5'315'0,"-2"-6"-78"0,1 6-200 15,2 0-29-15,2 3-12 16,0 0-8-16,0 3-3 15,-1-1 2-15,0 0 9 0,0 0 16 16,0 0 31-16,-9 1 9 16,-22 11 2-16,21-5-11 15,-1 7-26-15,-2 4-10 16,-1 9-6-16,1 6 0 16,-3 13-1-16,-3 3 0 15,2 11 0-15,2 3 0 16,1 3 0-16,4 4 1 0,-3 0-1 15,1-1 1-15,4-7-1 16,3-5 0-16,8-13 0 16,1-6 5-16,6-12 11 15,0-5 5-15,5-7 9 16,0-5-4-16,4-4-6 16,2-2-5-16,3-3-5 15,1 0-26-15,-2-2-14 16</inkml:trace>
  <inkml:trace contextRef="#ctx0" brushRef="#br0" timeOffset="47733.45">15840 10447 447 0,'-1'-4'217'16,"-1"0"-70"-16,0-1-107 15,2 1-18-15,-2 2-21 16,1-1-1-16,0 2 1 16,0 0 4-16,0 1 23 15,0-1 14-15,0 0 26 16,-5-3 5-16,-2 0-6 16,-22-13-10-16,23 15-23 15,-1 2-9-15,0 2-14 16,-2-1-4-16,-1 3-2 15,1-2 0-15,-3 2 2 0,1 3 2 16,-1 3 0-16,1 2 0 16,0 3 2-16,-2-1 3 15,3-1 1-15,-1 1 2 16,2 1-2-16,-1 0-2 16,1 2 0-16,-1 1 0 15,0-4 6-15,1 5 2 0,-1-2 1 16,3-1-2-16,1 2-7 15,3 1-4-15,-1-1-4 16,0 1-1-16,-1 1 0 16,1-2-1-16,1 2 4 15,2 2 1-15,0-1 0 16,2 3 1-16,0-2-3 16,0-1 0-16,0 1-2 15,0-4 0-15,2 0 0 16,1 1 0-16,0-3 5 15,1 0 3-15,3 0 2 16,2-1 1-16,1 3-4 16,3-2 0-16,2 0-3 15,-3-1-1-15,3 2-3 16,-2-1 0-16,3 4-1 16,2-2-1-16,0-1 1 15,-2 1 0-15,1-2 1 0,2 0 2 16,1-4 1-16,3-2 2 15,-1 3 2-15,0-2-1 16,1 1 2-16,2-2-1 16,-1-7 0-16,3 3-1 15,-3-3-2-15,0 1-1 16,-1 1-2-16,-1-4 0 0,1 2-2 16,2 2 1-16,-1-3 2 15,-1-2 3-15,0-3 2 16,-2-3 1-16,2 2-1 15,2 0 1-15,-1-2 2 16,0 0 0-16,-3-5-1 16,0 2-1-16,-2 0-5 15,1-1 0-15,-4-5 0 16,-1-1 1-16,-3-4 0 16,-4-3-1-16,4 2-1 15,0-3-1-15,-3 3 2 16,0-2 2-16,0 1 1 15,-5 1 1-15,2 1 0 16,-3-3-2-16,0 2-2 16,0-2-2-16,0 3-3 15,0-1 1-15,-2-1-1 16,1 1 0-16,-2-2 1 0,-2 1 0 16,-1-1 1-16,-1 0 1 15,2 2 0-15,-1-1 1 16,-1 3 2-16,-1 0 1 15,-4 1-1-15,0 1-1 16,3 1-1-16,-2-1 0 0,1 2-1 16,-1-1 0-16,-3 1-1 15,3 2 1-15,-1 0 0 16,2 0 1-16,0-1 0 16,-3-3-1-16,2 3-2 15,-1-2 0-15,1 3-2 16,-1-1-1-16,-1 0 1 15,-3 3-1-15,-2-1 0 16,2 2 0-16,-1 0 1 16,1-1 0-16,2 1 0 15,-2 0 0-15,1 2 0 16,1 0 0-16,0 2-1 16,0-1 0-16,-2 1 0 15,1-1 1-15,-4 2 0 16,0-1 0-16,-3 0-1 15,1 1 0-15,-1-1 0 16,-3 2 0-16,-5 4-3 16,-6 0 0-16,-15 7-18 15,-3 6-19-15,-19 9-86 0</inkml:trace>
  <inkml:trace contextRef="#ctx0" brushRef="#br0" timeOffset="49566.65">19936 10447 391 0,'-1'-2'224'0,"-3"-4"-35"16,2-1-47-16,0-2-64 16,-3-1-20-16,4 0-20 15,-4-1-1-15,4 1 10 16,-1 0 6-16,-2 2 6 15,2 0-8-15,-1 1-20 16,2 3-9-16,1 2-15 16,-2 0-4-16,1 2-2 15,0 0-1-15,0 0 0 16,0 0 0-16,0 0 2 16,1 0 2-16,-4 1 11 15,-4 3 4-15,-21 15 6 16,20-13-1-16,0 0-9 0,-1 1-5 15,-2 2-5-15,-2 2-2 16,-2 3 1-16,-1 3 2 16,0 2 2-16,2 1 0 15,-2 2 0-15,2-2-3 16,0 2-3-16,2-1 1 0,2 2 0 16,1-2 1-1,1 0 0-15,1 1 1 0,3-2 2 16,-1 3 2-16,2-1 1 15,0 2 2-15,0 0-3 16,4-2 0-16,-3 1-2 16,2-1 3-16,1-1 3 15,2 1 2-15,2-3-1 16,2-1-1-16,-1-4-6 16,2 1-2-16,0-2-1 15,1 1-1-15,2 1 0 16,-6-3 0-16,5 1 2 15,0 1 2-15,3 1 2 16,5 2 0-16,0 0-2 16,0 0-3-16,1 1 0 15,2 1-1-15,0-2 18 16,2-2 1-16,1 0 1 0,0-2 1 16,2-1-17-16,2-1-2 15,0-2-1-15,-2 1-1 16,2-1-1-16,-4 1 0 15,2-4-1-15,0 1 1 16,0-2-1-16,-3-2 2 16,2 1 10-16,1-7 3 15,-2 0 1-15,3 0 0 16,-1-2-10-16,-1 2-2 16,0-5-2-16,-3-2-1 0,-4-5 1 15,5 1 0-15,1-5 0 16,-1-1 0-16,3-2-1 15,-3-1 2-15,-2 1-1 16,-2 1 0-16,-4-1 9 16,0-1 2-16,-2 2 4 15,-2-2 3-15,-1 2-6 16,-2-1-2-16,-2-1-1 16,-1 0 0-16,-1-2 1 15,-2-2 0-15,-2-1-1 16,0-2 0-16,-2 2-3 15,0 2-1-15,-1 2-1 16,0 1 0-16,-3 3 2 16,-1-2 1-16,0 3 0 0,-4 0 0 15,0-2-4-15,1 3-2 16,-2 0-1-16,0-1-2 16,-2 2 0-16,1-4 1 15,-3 2-1-15,-2 0 1 16,1 1-1-16,2 1 0 15,1 1 0-15,-2 0 0 16,0 2 0-16,-3 0 0 0,-5 0-1 16,4 2 0-1,-5 0 0-15,-4 4-1 0,0 3-1 16,-2-1-1-16,-4 6-1 16,0 2 0-16,-3 4 5 15,-2 3-19-15,-9 6-41 16,-6 3-31-16,-10 10-110 15</inkml:trace>
  <inkml:trace contextRef="#ctx0" brushRef="#br0" timeOffset="54416.75">16250 10953 260 0,'0'0'167'0,"0"-2"-6"15,2 2-91-15,-2-1-72 16,0 0-9-16,0 0 0 16,0 0 5-16,0 0 16 15,3 1 16-15,-1-1 32 16,1 0 12-16,-1 0 4 15,-2 0-11-15,2-1-31 0,1 2-13 16,-1-1-16-16,3 1-2 16,2 0 13-16,-1 0 13 15,22 1 21-15,-21-1 8 16,-2-1-3-16,1 0-9 16,5 1-17-16,2 2-5 15,4 0-6-15,2 0-1 16,1 0-2-16,0-2 1 15,2-1 0-15,5 1 1 16,2 0 0-16,-1 0-3 0,3 1-1 16,-1-1 0-16,1 3 1 15,0-1 1-15,-2-3-2 16,5 4-3-16,1-3-2 16,1 0-1-16,2 1 0 15,1 1 1-15,1-2 1 16,3 3 1-16,-2-1 3 15,-1-2 3-15,2 3 5 16,-4-3 0-16,2 0-1 16,4 2-5-16,-1-1-6 15,3 4-3-15,2-2-1 16,0 0-1-16,-2 2 0 16,3-2 0-16,-1 1 0 15,1-1 1-15,2 0 0 16,0 2 2-16,-3-2 0 0,0 3 1 15,2 0 0-15,-2-3-1 16,4 3-1-16,-1-2 0 16,1 1-1-16,1 0 1 15,-1-2 0-15,-4-2 1 16,0 2 1-16,-2-3-1 16,2 0-1-16,2 0 0 15,-3-1-1-15,0 1 0 16,-4 0 0-16,-2 0 0 0,-1-1-1 15,-1-1 0-15,-1 2 0 16,0 0-1-16,2 2 0 16,-2-2 1-16,0 2-1 15,-3-3 0-15,-6 1 0 16,0-1 1-16,-2 1-1 16,1-1 0-16,0 0 0 15,1 1 0-15,-2-1 0 16,-7-1 0-1,-10 1 0-15,1 1 0 0,29-2-1 16,-2 0 1-16,-4 0 0 16,-12 1 0-16,-7-1 6 15,4 0 0-15,-4 0 1 16,0 0 2-16,2 1-5 16,-3-1-1-16,1 0 0 0,-3-1 0 15,0 1-2 1,-2-2 1-16,1 1 1 0,1 1 1 15,-4 0-1-15,1 0 1 16,0 1-2-16,-2 0-1 16,1 1-1-16,-1 0 0 15,-1 0-1-15,-1 0 0 16,-1 0-2-16,0 1-1 16,1 3-7-16,-1-2-14 0,-2 3-62 15,1 0-68-15</inkml:trace>
  <inkml:trace contextRef="#ctx0" brushRef="#br0" timeOffset="54934.33">19416 10808 1018 0,'1'-2'442'0,"0"-5"-236"0,1 2-101 0,0 1-91 16,1 2-9-16,0-1-5 15,1 1 1-15,0 0 9 16,1 1 10-16,-2 1 21 15,1 0 6-15,0 3-3 16,1 3-8-16,5 6-19 16,-1-1-6-16,5 8-5 15,-2-2-2-15,3 1-2 16,-2 4-1-16,-3-6 0 16,3 5 0-16,-3-6-1 15,-1 2 3-15,-1-2-36 16,2 0-39-16,-2-2-115 15,-1-6-90-15</inkml:trace>
  <inkml:trace contextRef="#ctx0" brushRef="#br0" timeOffset="55201.21">19584 11035 674 0,'-4'1'354'0,"4"0"-82"16,-4 2-169-16,1 0-38 15,4 3-39-15,-4 2-1 16,3-1 10-16,-4 2 5 16,0 2 8-16,2 1 1 15,-9 5-4-15,4 5-3 0,-7 3-4 16,-3 1-9-16,1 3-14 16,-2-3-5-16,1-2-6 15,0-3-1-15,3-2-2 16,2-1 0-16,2 1-40 15,-2-1-88-15</inkml:trace>
  <inkml:trace contextRef="#ctx0" brushRef="#br0" timeOffset="59885.08">15758 10917 290 0,'-1'0'182'0,"0"-2"-13"15,-1 1-45-15,2 1-63 16,-1 0-15-16,1 0-5 16,-1 0 6-16,1 0 14 15,0 0 4-15,0 0 2 16,0 0-1-16,0 0 1 16,0 0 0-16,0-1-1 15,0 0-5-15,0 0-13 16,0 0-7-16,1-5-17 15,3-4-7-15,15-22-10 0,-12 20-3 16,2 1-3-16,0 3 0 16,0-1-1-16,1 0 0 15,1 0 0-15,3 3 0 16,-2 0 1-16,3 1-1 16,-4 2 0-16,0-1 1 15,3 4-1-15,-2 0 1 16,0 1-1-16,1 2 1 0,-1 2 0 15,1 3 0-15,-3 0-1 16,-3 1 1-16,-2 2 0 16,1 1 1-16,2 1 1 15,-3 0 0-15,3 2 1 16,-5 2 0-16,2-2 1 16,1 2-1-16,-2 0 0 15,0-2-1-15,-2 2 1 16,1-1-2-16,-1 0 2 15,1-1-1-15,-3 0 2 16,-3-1 1-16,2 1 5 16,-3 0 3-16,-1 3 4 15,4 0 0-15,-7-1-4 16,2-2-3-16,-1-2-2 0,1-1 8 16,0-2 8-16,2-2 2 15,-2 0 1-15,-2-2-11 16,0-2-6-16,-4 0-2 15,0-4 0-15,0 0-1 16,0 0-1-16,-1 0-2 16,-2-7-3-16,0 1-1 15,1-2-22-15,0-4-22 16,2-1-68-16,-1-3-59 16,4-5-211-16</inkml:trace>
  <inkml:trace contextRef="#ctx0" brushRef="#br0" timeOffset="60433.15">16053 10619 950 0,'-1'0'333'0,"-2"-2"-293"0,2-1-48 16,1 3-4 0,0-1 1-16,-1 0 11 0,0 0 8 15,0 0 38-15,-1-3 22 16,-1 0 40-16,0 0 9 15,2 2-20-15,-4-2-19 16,-23-21-35-16,27 25-16 16,-1 0-16-16,2 2-5 15,0-2-6-15,0 0-2 16,0 0-2-16,0 0-1 0,0 0 1 16,0 0 2-16,0 8 1 15,1 24 1-15,-3-21-1 16,2-2 1-16,1-2 0 15,-1-2 0-15,0-5 3 16,2 0 6-16,-2-1 16 16,0 1 9-16,0-1 6 15,0 0-3-15,2-5-12 16,1-3-6-16,11-22-5 16,-15 21-4-16,0 4-5 15,-6-2-2-15,1 3-26 16,0 4-19-16,-9 2-78 15,3 7-73-15</inkml:trace>
  <inkml:trace contextRef="#ctx0" brushRef="#br0" timeOffset="61716.54">20020 10758 690 0,'0'-4'315'16,"1"-4"-134"-16,-1 0-109 15,3 1-73-15,4 2-4 16,2 0-2-16,1 0 1 15,-4 1 6-15,-1 1 10 0,-3-2 32 16,1 0 12-16,-1 2 14 16,1 1 0-16,0 0-10 15,-3 1-4-15,0 1-9 16,0-1-4-16,0 0-10 16,0 0-1-16,0 0-5 15,0 1-4-15,0 0-7 16,-1 0-6-16,0 0-8 15,-1 5 0-15,-2 12 0 16,-6 23-1-16,4-19 1 16,0 2 0-16,2 0 0 15,1-1 0-15,3 2 0 16,0-4 0-16,2-1 0 16,1 0 0-16,-2-5 0 0,2-1 0 15,3-2 0-15,0-3 0 16,4 0-1-16,-1 0 0 15,2-3-15-15,2 0-14 16,-2-5-67-16,0-1-63 16</inkml:trace>
  <inkml:trace contextRef="#ctx0" brushRef="#br0" timeOffset="62268.92">20082 10527 906 0,'-1'-2'334'0,"1"-4"-259"0,0 1-50 15,1 1-16-15,-1 0-3 16,1 2 9-16,-1 1 8 15,0 0 14-15,0 0 7 16,0 0-8-16,0 1-11 16,0 0-14-16,-1 0-6 15,1 2-3-15,-2 9 1 16,-4 20 0-16,3-24-2 16,1-1 0-16,2-1-1 0,1-1 0 15,0-4 18-15,3 0 29 16,-4-1 5-16,0 0 12 15,0 0-10-15,1-3-16 16,1-5 4-16,22-29 5 16,-24 24-5-16,-2 0-10 15,-4-1-16-15,-3 7-33 16,-3 1-31-16,-10 9-95 16</inkml:trace>
  <inkml:trace contextRef="#ctx0" brushRef="#br0" timeOffset="68417.37">15660 8771 546 0,'0'-1'225'0,"-4"-2"-126"16,4 3-67-16,0-1-28 15,-1 0-3-15,1 0-1 16,-1 1 11-16,0-1 47 16,0 0 20-16,1 1 29 15,-1-1-6-15,0 0-38 16,0 0-20-16,0 0-27 16,1 0-6-16,-1 0-5 15,1 0-1-15,0 1-2 16,0-1 0-16,0 0-1 15,4-4 1-15,4-2 0 16,22-22 0-16,-19 19 1 16,-2-1 1-16,0-4 1 15,2-3 1-15,0-1-1 0,1-4-1 16,0-1-1-16,1-2-1 16,-1-4 0-16,2-1 0 15,0-2-1-15,-1 1 1 16,0 1 0-16,-3 0 1 15,2 0 1-15,-3 0 1 16,-1 0 2-16,2-1-1 16,-4-5-2-16,1 1 0 0,2-2 1 15,-6 3 1-15,3 4 1 16,-2 1 0-16,-1 3 0 16,1 4 0-16,-3 2 1 15,-1 1-1-15,-3 1 0 16,1 1-2-16,-4 0 0 15,5 4-1-15,-2 2-1 16,-2-3 0-16,1 6 0 16,-3-2-1-16,0 3-1 15,0 5-1-15,0-1-1 16,2 5-2-16,-2 2 0 16,-1-2 0-16,1 6 1 15,-1-2 1-15,0 2 0 16,0 1 0-16,0 1 0 15,-1 0 1-15,0 0-1 16,2 2 1-16,-2 0-1 16,2 2 0-16,1 1 0 0,-1 0 0 15,0 2 1-15,1-2 0 16,-1-1 0-16,2 2 0 16,-1-2 1-16,3 1-1 15,-1 1 0-15,1-1-1 16,3 5 1-16,-3 1 0 15,3 2 0-15,0 3 0 16,-1-2 1-16,1 1 0 0,0 0-1 16,5-2 0-16,0 1 1 15,1-3-1-15,3 0 1 16,-2-1 0-16,4 0 1 16,0 0 0-16,-1-2 0 15,2 2 0-15,-1-1 7 16,1 1 0-16,1 0 2 15,-2-2 1-15,2-2-3 16,0-1 1-16,4 1 4 16,3 1 0-16,-2 0-3 15,5 3-2-15,-4-2-4 16,1 1-2-16,0 3-1 16,-1 0-1-16,2 2-7 15,0 4-26-15,-3 1-162 16</inkml:trace>
  <inkml:trace contextRef="#ctx0" brushRef="#br0" timeOffset="70717.28">13579 8143 987 0,'0'-7'370'0,"2"-8"-276"0,2 2-70 0,6 6-24 15,-1 1-1-15,3 4-2 16,-2 1 0-16,-3 3 1 16,0 2 1-16,-4 2-1 15,0 4 0-15,-2 5 3 16,-1 4 2-16,0 12 4 16,-1 0 2-16,-2 5-1 15,2 3-2-15,-1-1-2 16,1 6-1-16,2-1 0 15,1 1-1-15,4 0 1 16,5 2-1-16,3-4-1 16,2-7 1-16,7-5-1 15,1-11 0-15,5-8 2 16,4-1 1-16,4-13 1 16,1-5 0-16,8-7 0 15,-1-5-1-15,-1-7 0 0,1-4-1 16,-12-2 1-16,-1-2 0 15,-9 3 1-15,-4 3 1 16,-6 1 2-16,-7 2 2 16,-5 4 1-16,-3 2 1 15,-6 4 0-15,-2 5-3 16,-8 5-3-16,-3 2-3 0,-7 5-3 16,-5 1 0-16,-3 6-1 15,-1 2 1-15,1 7 0 16,4 2 1-16,6 5 0 15,-1 2-1-15,7 3 0 16,2-1 0-16,6 0-1 16,8 2 0-16,6-4 0 15,0-3 0-15,3-8 1 16,2-8 0-16,7-6 1 16,6-10 1-16,9-5 1 15,3-2-2-15,5-10-1 16,-1 4-4-16,0-2-4 15,-4 1 1-15,-6 3 1 16,-1 2 2-16,-7 5 3 16,-5 2-1-16,-1 6 0 0,-5 2-1 15,-4 3-1 1,3 3 0-16,-1 6 0 16,-3 2 1-16,0 5 1 0,2 0 0 15,1 3 2-15,3-1-9 16,2 0-10-16,-2-1 0 15,1-8-1-15,-1-4 11 16,1-8 10-16,1-6 1 16,2-6 2-16,3-4-2 0,2-3-1 15,-2 0 0-15,-2 3-1 16,-3 1 0-16,-1 6 0 16,-2 2-1-16,0 6-3 15,-2 3 1-15,1 6-1 16,-1 3 0-16,0 6 2 15,0 1 1-15,0 3 0 16,0 0 0-16,2-4 1 16,2 0 0-16,2-9 3 15,1-5 0-15,4-7 0 16,0-6 0-16,4-7-2 16,0-3 0-16,-2-3-1 15,1-1 0-15,-2 3 1 16,-3-2 0-16,-7 9 1 15,0 5 0-15,-4 6-3 16,-3 7-3-16,1 8 0 16,-2 8 0-16,1 13 3 0,0 7 0 15,3 20 0-15,3 7 1 16,-1 15 0-16,4 6 0 16,-1 2 0-16,-2 3 1 15,-2-5 0-15,-4-2 0 16,-6-8 1-16,0-7 0 15,-5-5 0-15,1-5 0 16,-1-12 2-16,-4-5 1 0,-2-15 3 16,-2-7 3-16,-5-6 1 15,-4-8 0-15,-5-10-2 16,-3-6-2-16,-2-11-3 16,4-6-1-16,3-9-1 15,4-7-1-15,6-8-1 16,8 0-1-16,13 0-2 15,4 3-2-15,15 2 0 16,4-1-1-16,10-1 2 16,7 2 0-16,4 2 1 15,5 5 1-15,3 5 0 16,-1-1 0-16,1 3 1 16,-2 0 0-16,-4 0 0 15,-4 2 0-15,-8-1 1 16,-7 0 0-16,-11 3 2 15,-2 1-1-15,-6 2 2 16,-2 2 1-16,-6 4 4 0,0 3 2 16,-11 2-1-16,3 5-1 15,-4 3-5-15,-2 1-4 16,-1 6-1-16,-1 2-2 16,1 6-2-16,-2 5 2 0,3 8 0 15,-2 2 0 1,4 9 1-16,4 3 0 0,4 7 4 15,4 1-16-15,6-6-16 16,3-4-5-16,4-15-7 16,0-5 19-16,2-10 16 15,1-5 7-15,2-7 0 16,3-7 2-16,5-8-2 16,-1-5 0-16,1-6 0 15,-7-2 0-15,-5 2 2 16,0 3 1-16,-3 7 1 15,0 4 0-15,-3 5-1 16,0 7-1-16,-1 7-2 16,2 3 0-16,-1 5-2 15,4 4 0-15,1 2 1 16,0 2 1-16,1 5 0 16,1 1 0-16,1 5 0 0,-1 2 0 15,3 1 0-15,-1-1 1 16,-3-2-1-16,-2-2 0 15,-11-7 1-15,-1-6 1 16,-7-7 2-16,-5 0 3 16,-2-5 3-16,-4-5-2 15,1-6 17-15,1-3 6 16,5-10 11-16,4-4 3 16,9-13-14-16,8-5-8 15,15-6-13-15,8-1-3 0,9 5-7 16,-2 5 0-16,-4 7 0 15,-4 6-1-15,-11 8-26 16,-3 6-17-16</inkml:trace>
  <inkml:trace contextRef="#ctx0" brushRef="#br0" timeOffset="73651.03">19419 8004 1194 0,'0'-1'468'16,"-2"-2"-282"-16,4 5-180 15,-2-2-13-15,0 0-4 16,0 10 4-16,3 38 2 16,-5-14 1-16,-2 10 0 15,1 6 1-15,0 7 3 16,-2 2 0-16,3 2 0 15,1-3 0-15,1-6-8 16,7-1-5-16,2-13-9 16,7-4-2-16,8-11 5 15,1-10-1-15,6-7-1 16,0-6-3-16,1-11 2 16,2-1 4-16,-1-5 10 15,-2-7 5-15,-7-2 4 0,-2-2 2 16,-7-5 5-1,-1 5 4-15,-8-3 3 0,-5 5 0 16,-4 2-4-16,-5 5-4 16,-2 8-6-16,-5-1-1 15,-3 10-3-15,-1 2-1 16,-1 9 0-16,0 5 0 16,1 6 2-16,-1 3-1 15,2 5 3-15,1 1-1 16,5-1-2-16,8 2 1 0,4-7-2 15,4-2 0-15,7-9 3 16,-1-7 1-16,6-8 2 16,2-5 0-16,6-8 0 15,4-2-1-15,5-3-4 16,1-2-3-16,-4-2-1 16,-1 3 1-16,-8-1 3 15,-2 4 2-15,-5 8 0 16,-6 3-2-16,-2 8-4 15,-2 2-1-15,-4 7 0 16,-3 3 0-16,-1 7 6 16,-2-2 0-16,1 1 1 15,0 1 0-15,2-3 0 16,1-1 0-16,2-2 0 16,0-2 0-16,1-5 3 15,1-6 1-15,4 0 2 0,2-3-2 16,7 0-3-16,2-1 0 15,2 3-2-15,0 1 1 16,-3 3-1-16,1 5 0 16,1 6 0-16,1 2 0 15,0-1 1-15,-1-3 1 16,-1-11 0-16,-2-2 2 0,0-5 0 16,3-3-1-16,-1-4 1 15,-1-3 0-15,1-8-1 16,-1-2 1-16,-1-1 0 15,0 1 1-15,-7-1 3 16,0 0-1-16,-4 5 2 16,-3 1 1-16,0 7-1 15,-1 6 0-15,-1 6-7 16,-1 2-2-16,-2 12-4 16,-3 0 0-16,1 8 5 15,-1 6 0-15,4 8 1 16,0 9 0-16,3 15 0 15,2 0 1-15,1 8 0 16,1 0 0-16,-2-1-1 16,0 4 0-16,-2 2 1 15,0 0-1-15,-2-2 1 0,-4-4 0 16,-4-11-1 0,0-6 1-16,-4-11 1 0,-1-8 1 15,1-10 3-15,-5-7 2 16,-4-13 2-16,-5-9-2 15,-3-15-4-15,3-4-3 16,5-12-1-16,8-2 0 16,9-6-1-16,4-5 1 15,5-12-7-15,7-3-3 16,12-2-7-16,4 3-1 0,9 12 8 16,4 10 3-16,0 5 7 15,0 3 3-15,0 2 0 16,-2-1-1-16,-6 5-1 15,0 2-1-15,-12 5 0 16,-1 2 4-16,-3 7 8 16,-8 1 2-16,-3 10 7 15,-3 1-6-15,-3 2-7 16,-2 4-3-16,3-2-6 16,0 0-1-16,-7 12 0 15,-27 30 1-15,22-18 0 16,2 3 0-16,4 4 0 15,3 2 0-15,4-1 0 16,2-1 0-16,5-11 0 16,4-5 0-16,4-11 1 0,2-4 1 15,5-6-4-15,1-7-3 16,7-6 0-16,-1-5-1 16,-1-1 7-16,-2-2 0 15,-1 1 2-15,0 1 0 16,-2 5-2-16,-1 6 0 15,-2 7-2-15,-1 5-1 16,-4 6-1-16,-1 2 0 16,-1 10 0-16,-3 0 2 15,1 7 0-15,-6-1 0 0,1 2 1 16,-2 1 0-16,0 2 0 16,-1-3 1-16,-1-3-1 15,-7-8 1-15,0-6 1 16,1-1 2-16,-9-6 2 15,6 0 1-15,-5-8 1 16,0-3-2-16,3-9 0 16,2-2 5-16,3-10 1 15,2-1 1-15,10-3-3 16,-1-5-8-16,9 4-31 16,1-2-52-16,2 5-305 15</inkml:trace>
  <inkml:trace contextRef="#ctx0" brushRef="#br0" timeOffset="74149.92">21050 8554 1423 0,'0'-2'497'0,"0"-2"-447"0,0-3-50 0,2-4-58 16,-1-4-26-16,4-7-4 15,-2-3 13-15,6-7 49 16,4 1 35-16,-1-3 28 16,4-3 2-16,2-2-3 15,-1-5-10-15,2-8-18 16,3 1-4-16,-4-3-4 15,-1 3 0-15,-3 8 0 16,-4 4 0-16,-3 10 0 16,-3 7 0-16,-4 6 0 15,0 6 0-15,-6 6-4 16,2 4-2-16,-5 11-1 16,-4 3 1-16,-6 6 3 15,-2 1 1-15,-3 4 1 0,4 2 0 16,1 6 0-16,2 4 0 15,6 7 0-15,-1 5 1 16,4 2 0-16,0-1 0 16,2-2 0-16,3-1 0 15,1-4 1-15,7 0-1 16,1-1 0-16,3-1 1 16,2-2-8-16,-1-3-25 15,-1-10-180-15</inkml:trace>
  <inkml:trace contextRef="#ctx0" brushRef="#br0" timeOffset="74449.75">21453 8417 1249 0,'-2'-1'452'0,"1"-1"-376"16,2 1-44-16,-1 1-28 16,0-1-3-16,0 0-1 15,0 0 1-15,11-1 0 16,27-10 1-16,-14 4 1 16,1 1-1-16,5 1-1 15,4-1-1-15,0 5-6 0,-1 0-14 16,1-1-46-16,-5 2-43 15,-7-5-115-15,-4-1-114 16</inkml:trace>
  <inkml:trace contextRef="#ctx0" brushRef="#br0" timeOffset="74766.23">21651 8206 979 0,'-1'0'431'0,"-2"0"-213"16,2 2-131-16,0-2-79 15,0 0-8-15,0 0 1 16,-2 7 1-16,-1 2 0 16,-6 21-1-16,7-24 0 15,1 3 2-15,2 4 5 16,0 3 2-16,1 9 1 15,2 3-1-15,0 5-6 16,1 3-1-16,2 7-1 16,2 4-10-16,0 0-32 15,1 1-23-15,2-6-73 0,-2-4-41 16,-1-11-110-16,0-9-68 16</inkml:trace>
  <inkml:trace contextRef="#ctx0" brushRef="#br0" timeOffset="75000.17">21945 8160 1450 0,'2'-3'523'0,"-2"-2"-441"16,0 4-55-16,0 1-34 15,0 0-3-15,-1 11 3 16,-1 34 2-16,-1-13 4 16,2 3 0-16,1 6 0 15,0 4 1-15,1 16-14 16,3 10-22-16</inkml:trace>
  <inkml:trace contextRef="#ctx0" brushRef="#br0" timeOffset="88316.51">16139 10130 727 0,'-5'-14'278'0,"-6"-15"-194"15,1 2-60-15,-3 0-20 16,-3 1-1-16,-3 2 0 16,0 4-2-16,-6 1 0 0,1 3 4 15,-9 0 16-15,-7 3 3 16,-4 5 4-16,-10 4-1 15,-7 11-8-15,-5 7 1 16,-2 12-1-16,-3 8-2 0,0 16-7 16,0 8-5-16,-4 13-3 15,8 7-1-15,-3 11 1 16,3 7-1-16,3 9 0 16,5 7 1-16,18 9 3 15,10-5 7-15,26 6 38 16,9-1 11-16,27-10 9 15,11 1-6-15,16-5-37 16,6-6-11-16,4-9-11 16,7-8-1-16,6-15 0 15,7-7 1-15,13-14-1 16,0-9 1-16,8-22 1 16,0-12 0-16,-5-22 3 15,11-11 1-15,-12-15 5 16,4-7 13-16,-12-15 25 15,-14-11 14-15,-13-19 22 16,-12-11-3-16,-14-27-23 16,-5-10-12-16,-15-19-30 0,-3-2-11 15,-17 6-9-15,-12 5-2 16,-28 17-4-16,-16 9-1 16,-32 15-2-16,-13 12-1 15,-26 20-1-15,-15 10 0 16,-16 25 3-16,-12 12-10 15,-16 23-48-15,-3 12-47 0</inkml:trace>
  <inkml:trace contextRef="#ctx0" brushRef="#br0" timeOffset="95549.59">20433 10180 575 0,'-4'-5'232'0,"-1"-7"-149"16,-3 3-45-16,1-2-30 15,-1-1-4-15,-1-1-3 16,0 1-1-16,-2 1 0 16,-1-6 4-16,-5 3 14 15,2-3 8-15,-4 2 11 0,-3 1 3 16,2 0-9-16,-6 2-7 15,1 2-9-15,0 4-5 16,-1 4-6-16,-1 2-1 16,-2 5-2-16,0 1-1 15,-1 4 1-15,-5 1-1 16,2 3 1-16,-5 0 0 16,-1 4 4-16,1 1 6 0,-7 5 7 15,4 3 3-15,-3 2-1 16,2 2-2-16,4 1 1 15,2 0 1-15,-1 0 0 16,2 8-2-16,-3 2-6 16,2 4-2-16,3 6-1 15,2-4 1-15,6-1 0 16,3 1-1-16,1-3-3 16,6 3-1-16,3 8 1 15,0 0 2-15,6 1 3 16,-1-1 2-16,6-3 5 15,4-2 2-15,8 5 1 16,4 3 2-16,4-1 1 16,2 0-1-16,6-6 1 15,6-3-1-15,10-4-2 0,3 0 1 16,6-3-3-16,2-6-1 16,5-6-1-16,5-3-2 15,9-7 0-15,1-2-1 16,11-7-2-16,3-5-2 15,7-10-1-15,1-3-1 16,2-5-3-16,-5-4-1 16,-3-3-1-16,-6-4-1 0,-10-4 1 15,-5-4 1 1,-13-9 1-16,-1 0 0 0,-9-7 1 16,-4 1 1-16,-13-5 3 15,-2-5 0-15,-11-5-1 16,-3 0 0-16,-8 1-1 15,-8 1-2-15,-5-2-1 16,-3-3-2-16,-5-2-3 16,-2 1 0-16,-9 6 0 15,-4 4-1-15,-3 1 0 16,-3 3 1-16,-3 2 4 16,1 1 4-16,3 9 1 15,0 0 1-15,1 9-4 16,-1 6-2-16,-9 8-4 15,0 2 0-15,-7 6-2 16,-3 2-1-16,-2 4 0 16,-2-1 1-16,-5 4 1 0,-7 1-1 15,-1 3 2-15,-3 2-12 16,2 2-7-16,-1 3-9 16,-1 5-30-16,3 3-10 15,8 5-56-15,2 2-43 16,6 8-173-16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4-12-12T05:50:25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972">
    <iact:property name="dataType"/>
    <iact:actionData xml:id="d0">
      <inkml:trace xmlns:inkml="http://www.w3.org/2003/InkML" xml:id="stk0" contextRef="#ctx0" brushRef="#br0">16513 10721 0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12-12T05:50:25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019">
    <iact:property name="dataType"/>
    <iact:actionData xml:id="d0">
      <inkml:trace xmlns:inkml="http://www.w3.org/2003/InkML" xml:id="stk0" contextRef="#ctx0" brushRef="#br0">8803 7646 0,'0'0'2,"84"4"-2,103 8 0,96 14 0,45 13 0,30-1 0,-358-38 0,350 39 0,24-3 0,61-1 2,44-3-2,72-12 3,60-8-2,94-15-1,68-6 4,9 2-4,33 1 0,12 9 0,30 10 0,-17 22 1,23 23 28,-52 32-29,16 36 0,-112 19 0,-94 6 0,-73 7 0,-1 6 4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30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585604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018634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470052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02357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282065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64306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23864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04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12313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4223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21968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1309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29524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0286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56130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2287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16442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35373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72213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408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81621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50998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2655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95680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8554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68936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15092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76950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15605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5346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5364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65540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681537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60253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982406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80215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42965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356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22862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214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521186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49250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139597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26027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624899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77158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65545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50393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72185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966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823136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947901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616122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954849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459051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89785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991165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018474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193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738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vertLeftWhite2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</a:rPr>
              <a:t>Ordering of</a:t>
            </a:r>
            <a:r>
              <a:rPr lang="en-US" sz="1400" baseline="0" dirty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>
                <a:solidFill>
                  <a:prstClr val="black"/>
                </a:solidFill>
              </a:rPr>
              <a:t>buttons is</a:t>
            </a:r>
            <a:r>
              <a:rPr lang="en-US" sz="1400" dirty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>
                <a:solidFill>
                  <a:prstClr val="black"/>
                </a:solidFill>
              </a:rPr>
              <a:t>24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632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  <a:latin typeface="Calibri"/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240959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543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  <a:latin typeface="Calibri"/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263251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  <a:latin typeface="Calibri"/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57877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tags" Target="../tags/tag50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62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61.png"/><Relationship Id="rId5" Type="http://schemas.openxmlformats.org/officeDocument/2006/relationships/tags" Target="../tags/tag52.xml"/><Relationship Id="rId15" Type="http://schemas.openxmlformats.org/officeDocument/2006/relationships/image" Target="../media/image64.png"/><Relationship Id="rId10" Type="http://schemas.openxmlformats.org/officeDocument/2006/relationships/image" Target="../media/image60.png"/><Relationship Id="rId4" Type="http://schemas.openxmlformats.org/officeDocument/2006/relationships/tags" Target="../tags/tag51.xml"/><Relationship Id="rId9" Type="http://schemas.openxmlformats.org/officeDocument/2006/relationships/image" Target="../media/image59.png"/><Relationship Id="rId14" Type="http://schemas.openxmlformats.org/officeDocument/2006/relationships/customXml" Target="../ink/ink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66.xml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tags" Target="../tags/tag56.xml"/><Relationship Id="rId21" Type="http://schemas.openxmlformats.org/officeDocument/2006/relationships/image" Target="../media/image70.png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33" Type="http://schemas.openxmlformats.org/officeDocument/2006/relationships/image" Target="../media/image81.png"/><Relationship Id="rId2" Type="http://schemas.openxmlformats.org/officeDocument/2006/relationships/tags" Target="../tags/tag55.xml"/><Relationship Id="rId16" Type="http://schemas.openxmlformats.org/officeDocument/2006/relationships/slideLayout" Target="../slideLayouts/slideLayout12.xml"/><Relationship Id="rId20" Type="http://schemas.openxmlformats.org/officeDocument/2006/relationships/image" Target="../media/image69.png"/><Relationship Id="rId29" Type="http://schemas.openxmlformats.org/officeDocument/2006/relationships/image" Target="../media/image78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24" Type="http://schemas.openxmlformats.org/officeDocument/2006/relationships/image" Target="../media/image73.png"/><Relationship Id="rId32" Type="http://schemas.openxmlformats.org/officeDocument/2006/relationships/customXml" Target="../ink/ink14.xml"/><Relationship Id="rId5" Type="http://schemas.openxmlformats.org/officeDocument/2006/relationships/tags" Target="../tags/tag58.xml"/><Relationship Id="rId15" Type="http://schemas.openxmlformats.org/officeDocument/2006/relationships/tags" Target="../tags/tag68.xml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10" Type="http://schemas.openxmlformats.org/officeDocument/2006/relationships/tags" Target="../tags/tag63.xml"/><Relationship Id="rId19" Type="http://schemas.openxmlformats.org/officeDocument/2006/relationships/image" Target="../media/image68.png"/><Relationship Id="rId31" Type="http://schemas.openxmlformats.org/officeDocument/2006/relationships/image" Target="../media/image80.png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tags" Target="../tags/tag67.xml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Relationship Id="rId8" Type="http://schemas.openxmlformats.org/officeDocument/2006/relationships/tags" Target="../tags/tag6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71.xml"/><Relationship Id="rId7" Type="http://schemas.openxmlformats.org/officeDocument/2006/relationships/image" Target="../media/image82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slideLayout" Target="../slideLayouts/slideLayout59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9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76.xml"/><Relationship Id="rId7" Type="http://schemas.openxmlformats.org/officeDocument/2006/relationships/image" Target="../media/image82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slideLayout" Target="../slideLayouts/slideLayout71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9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87.png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image" Target="../media/image73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image" Target="../media/image86.png"/><Relationship Id="rId5" Type="http://schemas.openxmlformats.org/officeDocument/2006/relationships/tags" Target="../tags/tag83.xml"/><Relationship Id="rId15" Type="http://schemas.openxmlformats.org/officeDocument/2006/relationships/image" Target="../media/image89.png"/><Relationship Id="rId10" Type="http://schemas.openxmlformats.org/officeDocument/2006/relationships/image" Target="../media/image35.png"/><Relationship Id="rId4" Type="http://schemas.openxmlformats.org/officeDocument/2006/relationships/tags" Target="../tags/tag82.xml"/><Relationship Id="rId9" Type="http://schemas.openxmlformats.org/officeDocument/2006/relationships/image" Target="../media/image85.png"/><Relationship Id="rId1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98.xml"/><Relationship Id="rId18" Type="http://schemas.openxmlformats.org/officeDocument/2006/relationships/slideLayout" Target="../slideLayouts/slideLayout71.xml"/><Relationship Id="rId26" Type="http://schemas.openxmlformats.org/officeDocument/2006/relationships/image" Target="../media/image94.png"/><Relationship Id="rId3" Type="http://schemas.openxmlformats.org/officeDocument/2006/relationships/tags" Target="../tags/tag88.xml"/><Relationship Id="rId21" Type="http://schemas.openxmlformats.org/officeDocument/2006/relationships/image" Target="../media/image84.png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5" Type="http://schemas.openxmlformats.org/officeDocument/2006/relationships/image" Target="../media/image93.png"/><Relationship Id="rId33" Type="http://schemas.openxmlformats.org/officeDocument/2006/relationships/image" Target="../media/image88.png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0" Type="http://schemas.openxmlformats.org/officeDocument/2006/relationships/image" Target="../media/image83.png"/><Relationship Id="rId29" Type="http://schemas.openxmlformats.org/officeDocument/2006/relationships/image" Target="../media/image59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image" Target="../media/image92.png"/><Relationship Id="rId32" Type="http://schemas.openxmlformats.org/officeDocument/2006/relationships/image" Target="../media/image99.png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10" Type="http://schemas.openxmlformats.org/officeDocument/2006/relationships/tags" Target="../tags/tag95.xml"/><Relationship Id="rId19" Type="http://schemas.openxmlformats.org/officeDocument/2006/relationships/image" Target="../media/image82.png"/><Relationship Id="rId31" Type="http://schemas.openxmlformats.org/officeDocument/2006/relationships/image" Target="../media/image98.png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97.png"/><Relationship Id="rId8" Type="http://schemas.openxmlformats.org/officeDocument/2006/relationships/tags" Target="../tags/tag9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0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jpeg"/><Relationship Id="rId1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8.jpeg"/><Relationship Id="rId17" Type="http://schemas.openxmlformats.org/officeDocument/2006/relationships/image" Target="NULL"/><Relationship Id="rId2" Type="http://schemas.openxmlformats.org/officeDocument/2006/relationships/tags" Target="../tags/tag3.xml"/><Relationship Id="rId16" Type="http://schemas.openxmlformats.org/officeDocument/2006/relationships/customXml" Target="../ink/ink1.xml"/><Relationship Id="rId20" Type="http://schemas.openxmlformats.org/officeDocument/2006/relationships/image" Target="../media/image12.png"/><Relationship Id="rId1" Type="http://schemas.openxmlformats.org/officeDocument/2006/relationships/tags" Target="../tags/tag2.xml"/><Relationship Id="rId6" Type="http://schemas.openxmlformats.org/officeDocument/2006/relationships/tags" Target="../tags/tag5.xml"/><Relationship Id="rId11" Type="http://schemas.openxmlformats.org/officeDocument/2006/relationships/image" Target="../media/image7.png"/><Relationship Id="rId5" Type="http://schemas.openxmlformats.org/officeDocument/2006/relationships/audio" Target="../media/media2.m4a"/><Relationship Id="rId15" Type="http://schemas.openxmlformats.org/officeDocument/2006/relationships/image" Target="../media/image11.jpeg"/><Relationship Id="rId10" Type="http://schemas.openxmlformats.org/officeDocument/2006/relationships/image" Target="../media/image6.png"/><Relationship Id="rId19" Type="http://schemas.openxmlformats.org/officeDocument/2006/relationships/customXml" Target="../ink/ink2.xml"/><Relationship Id="rId4" Type="http://schemas.microsoft.com/office/2007/relationships/media" Target="../media/media2.m4a"/><Relationship Id="rId9" Type="http://schemas.openxmlformats.org/officeDocument/2006/relationships/image" Target="../media/image5.png"/><Relationship Id="rId1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04.xml"/><Relationship Id="rId5" Type="http://schemas.openxmlformats.org/officeDocument/2006/relationships/image" Target="../media/image73.emf"/><Relationship Id="rId4" Type="http://schemas.openxmlformats.org/officeDocument/2006/relationships/customXml" Target="../ink/ink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tags" Target="../tags/tag106.xml"/><Relationship Id="rId16" Type="http://schemas.openxmlformats.org/officeDocument/2006/relationships/image" Target="../media/image106.png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image" Target="../media/image101.png"/><Relationship Id="rId5" Type="http://schemas.openxmlformats.org/officeDocument/2006/relationships/tags" Target="../tags/tag109.xml"/><Relationship Id="rId15" Type="http://schemas.openxmlformats.org/officeDocument/2006/relationships/image" Target="../media/image105.png"/><Relationship Id="rId10" Type="http://schemas.openxmlformats.org/officeDocument/2006/relationships/slideLayout" Target="../slideLayouts/slideLayout47.xml"/><Relationship Id="rId19" Type="http://schemas.openxmlformats.org/officeDocument/2006/relationships/image" Target="../media/image109.png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13" Type="http://schemas.openxmlformats.org/officeDocument/2006/relationships/image" Target="../media/image114.png"/><Relationship Id="rId18" Type="http://schemas.openxmlformats.org/officeDocument/2006/relationships/customXml" Target="../ink/ink16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tags" Target="../tags/tag116.xml"/><Relationship Id="rId16" Type="http://schemas.openxmlformats.org/officeDocument/2006/relationships/image" Target="../media/image117.png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112.png"/><Relationship Id="rId5" Type="http://schemas.openxmlformats.org/officeDocument/2006/relationships/tags" Target="../tags/tag119.xml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19" Type="http://schemas.openxmlformats.org/officeDocument/2006/relationships/image" Target="../media/image94.emf"/><Relationship Id="rId4" Type="http://schemas.openxmlformats.org/officeDocument/2006/relationships/tags" Target="../tags/tag118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13" Type="http://schemas.openxmlformats.org/officeDocument/2006/relationships/image" Target="../media/image114.png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tags" Target="../tags/tag124.xml"/><Relationship Id="rId16" Type="http://schemas.openxmlformats.org/officeDocument/2006/relationships/image" Target="../media/image117.png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image" Target="../media/image112.png"/><Relationship Id="rId5" Type="http://schemas.openxmlformats.org/officeDocument/2006/relationships/tags" Target="../tags/tag127.xml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tags" Target="../tags/tag126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1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13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13" Type="http://schemas.openxmlformats.org/officeDocument/2006/relationships/image" Target="../media/image121.png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12" Type="http://schemas.openxmlformats.org/officeDocument/2006/relationships/image" Target="../media/image120.png"/><Relationship Id="rId17" Type="http://schemas.openxmlformats.org/officeDocument/2006/relationships/image" Target="../media/image124.png"/><Relationship Id="rId2" Type="http://schemas.openxmlformats.org/officeDocument/2006/relationships/tags" Target="../tags/tag133.xml"/><Relationship Id="rId16" Type="http://schemas.openxmlformats.org/officeDocument/2006/relationships/image" Target="../media/image123.png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119.png"/><Relationship Id="rId5" Type="http://schemas.openxmlformats.org/officeDocument/2006/relationships/tags" Target="../tags/tag136.xml"/><Relationship Id="rId15" Type="http://schemas.openxmlformats.org/officeDocument/2006/relationships/image" Target="../media/image122.png"/><Relationship Id="rId10" Type="http://schemas.openxmlformats.org/officeDocument/2006/relationships/image" Target="../media/image86.png"/><Relationship Id="rId4" Type="http://schemas.openxmlformats.org/officeDocument/2006/relationships/tags" Target="../tags/tag135.xml"/><Relationship Id="rId9" Type="http://schemas.openxmlformats.org/officeDocument/2006/relationships/slideLayout" Target="../slideLayouts/slideLayout95.xml"/><Relationship Id="rId1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tags" Target="../tags/tag142.xml"/><Relationship Id="rId7" Type="http://schemas.openxmlformats.org/officeDocument/2006/relationships/image" Target="../media/image121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120.png"/><Relationship Id="rId5" Type="http://schemas.openxmlformats.org/officeDocument/2006/relationships/slideLayout" Target="../slideLayouts/slideLayout95.xml"/><Relationship Id="rId4" Type="http://schemas.openxmlformats.org/officeDocument/2006/relationships/tags" Target="../tags/tag14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image" Target="../media/image7.png"/><Relationship Id="rId26" Type="http://schemas.openxmlformats.org/officeDocument/2006/relationships/image" Target="../media/image170.png"/><Relationship Id="rId3" Type="http://schemas.openxmlformats.org/officeDocument/2006/relationships/tags" Target="../tags/tag8.xml"/><Relationship Id="rId21" Type="http://schemas.openxmlformats.org/officeDocument/2006/relationships/image" Target="../media/image15.png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image" Target="../media/image6.png"/><Relationship Id="rId25" Type="http://schemas.openxmlformats.org/officeDocument/2006/relationships/customXml" Target="../ink/ink3.xml"/><Relationship Id="rId2" Type="http://schemas.openxmlformats.org/officeDocument/2006/relationships/tags" Target="../tags/tag7.xml"/><Relationship Id="rId16" Type="http://schemas.openxmlformats.org/officeDocument/2006/relationships/image" Target="../media/image5.png"/><Relationship Id="rId20" Type="http://schemas.openxmlformats.org/officeDocument/2006/relationships/image" Target="../media/image14.png"/><Relationship Id="rId29" Type="http://schemas.openxmlformats.org/officeDocument/2006/relationships/image" Target="../media/image3.png"/><Relationship Id="rId1" Type="http://schemas.openxmlformats.org/officeDocument/2006/relationships/tags" Target="../tags/tag6.xml"/><Relationship Id="rId6" Type="http://schemas.openxmlformats.org/officeDocument/2006/relationships/audio" Target="../media/media3.m4a"/><Relationship Id="rId11" Type="http://schemas.openxmlformats.org/officeDocument/2006/relationships/tags" Target="../tags/tag14.xml"/><Relationship Id="rId24" Type="http://schemas.openxmlformats.org/officeDocument/2006/relationships/image" Target="../media/image18.png"/><Relationship Id="rId5" Type="http://schemas.microsoft.com/office/2007/relationships/media" Target="../media/media3.m4a"/><Relationship Id="rId15" Type="http://schemas.openxmlformats.org/officeDocument/2006/relationships/image" Target="../media/image4.png"/><Relationship Id="rId23" Type="http://schemas.openxmlformats.org/officeDocument/2006/relationships/image" Target="../media/image17.png"/><Relationship Id="rId28" Type="http://schemas.openxmlformats.org/officeDocument/2006/relationships/image" Target="../media/image19.png"/><Relationship Id="rId10" Type="http://schemas.openxmlformats.org/officeDocument/2006/relationships/tags" Target="../tags/tag13.xml"/><Relationship Id="rId19" Type="http://schemas.openxmlformats.org/officeDocument/2006/relationships/image" Target="../media/image13.png"/><Relationship Id="rId31" Type="http://schemas.openxmlformats.org/officeDocument/2006/relationships/image" Target="../media/image20.png"/><Relationship Id="rId4" Type="http://schemas.openxmlformats.org/officeDocument/2006/relationships/tags" Target="../tags/tag9.xml"/><Relationship Id="rId9" Type="http://schemas.openxmlformats.org/officeDocument/2006/relationships/tags" Target="../tags/tag12.xml"/><Relationship Id="rId14" Type="http://schemas.openxmlformats.org/officeDocument/2006/relationships/slideLayout" Target="../slideLayouts/slideLayout12.xml"/><Relationship Id="rId22" Type="http://schemas.openxmlformats.org/officeDocument/2006/relationships/image" Target="../media/image16.png"/><Relationship Id="rId27" Type="http://schemas.microsoft.com/office/2011/relationships/inkAction" Target="../ink/inkAction1.xml"/><Relationship Id="rId30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tags" Target="../tags/tag146.xml"/><Relationship Id="rId7" Type="http://schemas.openxmlformats.org/officeDocument/2006/relationships/image" Target="../media/image120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image" Target="../media/image126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01.xml"/><Relationship Id="rId9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11/relationships/inkAction" Target="../ink/inkAction2.xml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tags" Target="../tags/tag19.xml"/><Relationship Id="rId21" Type="http://schemas.openxmlformats.org/officeDocument/2006/relationships/image" Target="../media/image31.png"/><Relationship Id="rId7" Type="http://schemas.openxmlformats.org/officeDocument/2006/relationships/tags" Target="../tags/tag23.xml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2.png"/><Relationship Id="rId2" Type="http://schemas.openxmlformats.org/officeDocument/2006/relationships/tags" Target="../tags/tag18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slideLayout" Target="../slideLayouts/slideLayout47.xml"/><Relationship Id="rId24" Type="http://schemas.openxmlformats.org/officeDocument/2006/relationships/customXml" Target="../ink/ink6.xml"/><Relationship Id="rId5" Type="http://schemas.openxmlformats.org/officeDocument/2006/relationships/tags" Target="../tags/tag21.xml"/><Relationship Id="rId15" Type="http://schemas.openxmlformats.org/officeDocument/2006/relationships/image" Target="../media/image25.png"/><Relationship Id="rId23" Type="http://schemas.openxmlformats.org/officeDocument/2006/relationships/image" Target="../media/image130.png"/><Relationship Id="rId10" Type="http://schemas.openxmlformats.org/officeDocument/2006/relationships/tags" Target="../tags/tag26.xml"/><Relationship Id="rId19" Type="http://schemas.openxmlformats.org/officeDocument/2006/relationships/image" Target="../media/image29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image" Target="../media/image24.png"/><Relationship Id="rId22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tags" Target="../tags/tag29.xml"/><Relationship Id="rId7" Type="http://schemas.openxmlformats.org/officeDocument/2006/relationships/image" Target="../media/image33.png"/><Relationship Id="rId12" Type="http://schemas.openxmlformats.org/officeDocument/2006/relationships/customXml" Target="../ink/ink7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37.png"/><Relationship Id="rId5" Type="http://schemas.openxmlformats.org/officeDocument/2006/relationships/tags" Target="../tags/tag31.xml"/><Relationship Id="rId10" Type="http://schemas.openxmlformats.org/officeDocument/2006/relationships/image" Target="../media/image36.png"/><Relationship Id="rId4" Type="http://schemas.openxmlformats.org/officeDocument/2006/relationships/tags" Target="../tags/tag30.xml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tags" Target="../tags/tag34.xml"/><Relationship Id="rId7" Type="http://schemas.openxmlformats.org/officeDocument/2006/relationships/image" Target="../media/image40.png"/><Relationship Id="rId12" Type="http://schemas.openxmlformats.org/officeDocument/2006/relationships/customXml" Target="../ink/ink9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44.png"/><Relationship Id="rId5" Type="http://schemas.openxmlformats.org/officeDocument/2006/relationships/tags" Target="../tags/tag36.xml"/><Relationship Id="rId10" Type="http://schemas.openxmlformats.org/officeDocument/2006/relationships/image" Target="../media/image43.png"/><Relationship Id="rId4" Type="http://schemas.openxmlformats.org/officeDocument/2006/relationships/tags" Target="../tags/tag35.xml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tags" Target="../tags/tag39.xml"/><Relationship Id="rId21" Type="http://schemas.openxmlformats.org/officeDocument/2006/relationships/image" Target="../media/image54.png"/><Relationship Id="rId7" Type="http://schemas.openxmlformats.org/officeDocument/2006/relationships/tags" Target="../tags/tag43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50.png"/><Relationship Id="rId2" Type="http://schemas.openxmlformats.org/officeDocument/2006/relationships/tags" Target="../tags/tag38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57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customXml" Target="../ink/ink10.xml"/><Relationship Id="rId5" Type="http://schemas.openxmlformats.org/officeDocument/2006/relationships/tags" Target="../tags/tag41.xml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customXml" Target="../ink/ink11.xml"/><Relationship Id="rId10" Type="http://schemas.openxmlformats.org/officeDocument/2006/relationships/tags" Target="../tags/tag46.xml"/><Relationship Id="rId19" Type="http://schemas.openxmlformats.org/officeDocument/2006/relationships/image" Target="../media/image52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3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5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8DCE45C-1A8B-A6E3-6F91-8C22EDA986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516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02"/>
    </mc:Choice>
    <mc:Fallback xmlns="">
      <p:transition spd="slow" advTm="68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Gradient computation: Backpropagation algorithm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81000" y="84200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Intuition:              “error” of node    in layer   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72" y="956994"/>
            <a:ext cx="68580" cy="214884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473984" y="1408178"/>
            <a:ext cx="3055882" cy="1588057"/>
            <a:chOff x="990599" y="738216"/>
            <a:chExt cx="3381620" cy="1757334"/>
          </a:xfrm>
        </p:grpSpPr>
        <p:grpSp>
          <p:nvGrpSpPr>
            <p:cNvPr id="34" name="Group 33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Arrow Connector 43"/>
              <p:cNvCxnSpPr>
                <a:stCxn id="41" idx="6"/>
                <a:endCxn id="42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0" idx="6"/>
                <a:endCxn id="42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39" idx="6"/>
                <a:endCxn id="42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41" idx="6"/>
                <a:endCxn id="4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0" idx="6"/>
                <a:endCxn id="4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39" idx="6"/>
                <a:endCxn id="4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Arrow Connector 51"/>
              <p:cNvCxnSpPr>
                <a:stCxn id="41" idx="6"/>
                <a:endCxn id="5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0" idx="6"/>
                <a:endCxn id="5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39" idx="6"/>
                <a:endCxn id="5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Arrow Connector 55"/>
              <p:cNvCxnSpPr>
                <a:stCxn id="41" idx="6"/>
                <a:endCxn id="5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0" idx="6"/>
                <a:endCxn id="5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39" idx="6"/>
                <a:endCxn id="5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stCxn id="41" idx="6"/>
                <a:endCxn id="5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40" idx="6"/>
                <a:endCxn id="5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9" idx="6"/>
                <a:endCxn id="5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>
                <a:stCxn id="42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47" idx="6"/>
                <a:endCxn id="6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1" idx="6"/>
                <a:endCxn id="6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55" idx="6"/>
                <a:endCxn id="6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59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Arrow Connector 69"/>
              <p:cNvCxnSpPr>
                <a:endCxn id="6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51" idx="6"/>
                <a:endCxn id="6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6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endCxn id="6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42" idx="6"/>
                <a:endCxn id="6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/>
              <p:cNvCxnSpPr>
                <a:endCxn id="7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endCxn id="7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endCxn id="7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47" idx="6"/>
                <a:endCxn id="7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42" idx="6"/>
                <a:endCxn id="7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/>
              <p:cNvCxnSpPr>
                <a:stCxn id="55" idx="6"/>
                <a:endCxn id="84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endCxn id="84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1" idx="6"/>
                <a:endCxn id="84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47" idx="6"/>
                <a:endCxn id="84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42" idx="6"/>
                <a:endCxn id="84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endCxn id="90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55" idx="6"/>
                <a:endCxn id="90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51" idx="6"/>
                <a:endCxn id="90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47" idx="6"/>
                <a:endCxn id="90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42" idx="6"/>
                <a:endCxn id="90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63" idx="6"/>
                <a:endCxn id="43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69" idx="6"/>
                <a:endCxn id="43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5" idx="6"/>
                <a:endCxn id="43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84" idx="6"/>
                <a:endCxn id="43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90" idx="6"/>
                <a:endCxn id="43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Arrow Connector 101"/>
              <p:cNvCxnSpPr>
                <a:endCxn id="101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endCxn id="101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endCxn id="101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endCxn id="101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63" idx="6"/>
                <a:endCxn id="101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Arrow Connector 107"/>
              <p:cNvCxnSpPr>
                <a:endCxn id="107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endCxn id="107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69" idx="6"/>
                <a:endCxn id="107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3" idx="6"/>
                <a:endCxn id="107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endCxn id="113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endCxn id="113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75" idx="6"/>
                <a:endCxn id="113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69" idx="6"/>
                <a:endCxn id="113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3" idx="6"/>
                <a:endCxn id="113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99059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Layer 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8701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Layer 2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7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Layer 3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96641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Layer 4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02" y="978095"/>
            <a:ext cx="125730" cy="2628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76" y="878019"/>
            <a:ext cx="722376" cy="450342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88706" y="1704673"/>
            <a:ext cx="445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output unit (layer L = 4)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2" y="2177034"/>
            <a:ext cx="1965960" cy="450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4" y="3091434"/>
            <a:ext cx="3627882" cy="347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2" y="3593592"/>
            <a:ext cx="3627882" cy="3474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49A451E-1598-8598-C432-9657CB09B96C}"/>
                  </a:ext>
                </a:extLst>
              </p14:cNvPr>
              <p14:cNvContentPartPr/>
              <p14:nvPr/>
            </p14:nvContentPartPr>
            <p14:xfrm>
              <a:off x="295560" y="247320"/>
              <a:ext cx="8738640" cy="4711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49A451E-1598-8598-C432-9657CB09B96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6200" y="237960"/>
                <a:ext cx="8757360" cy="473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71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BA92E36-C9D2-6C1C-02BC-FF921DC9E3F4}"/>
                  </a:ext>
                </a:extLst>
              </p14:cNvPr>
              <p14:cNvContentPartPr/>
              <p14:nvPr/>
            </p14:nvContentPartPr>
            <p14:xfrm>
              <a:off x="511200" y="55800"/>
              <a:ext cx="8507880" cy="500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BA92E36-C9D2-6C1C-02BC-FF921DC9E3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840" y="46440"/>
                <a:ext cx="8526600" cy="501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8637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Backpropagation algorithm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81000" y="651057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Training set</a:t>
            </a: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97572"/>
            <a:ext cx="3200400" cy="291465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88706" y="1044306"/>
            <a:ext cx="44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Set                    (for all          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36104" y="1064854"/>
            <a:ext cx="2264296" cy="375285"/>
            <a:chOff x="936104" y="1064854"/>
            <a:chExt cx="2264296" cy="375285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104" y="1064854"/>
              <a:ext cx="902970" cy="37528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530" y="1147689"/>
              <a:ext cx="483870" cy="2286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81000" y="1428750"/>
            <a:ext cx="8763000" cy="2362821"/>
            <a:chOff x="381000" y="1428750"/>
            <a:chExt cx="8763000" cy="2362821"/>
          </a:xfrm>
        </p:grpSpPr>
        <p:sp>
          <p:nvSpPr>
            <p:cNvPr id="122" name="TextBox 121"/>
            <p:cNvSpPr txBox="1"/>
            <p:nvPr/>
          </p:nvSpPr>
          <p:spPr>
            <a:xfrm>
              <a:off x="381000" y="1428750"/>
              <a:ext cx="87630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sz="2200" dirty="0"/>
                <a:t>For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/>
                <a:t>Set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/>
                <a:t>Perform forward propagation to compute         for      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/>
                <a:t>Using       , compute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/>
                <a:t>Compute 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352" y="1569249"/>
              <a:ext cx="1154430" cy="1714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573" y="1885790"/>
              <a:ext cx="1089660" cy="2305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481" y="2297277"/>
              <a:ext cx="327660" cy="2305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480" y="2337721"/>
              <a:ext cx="1501140" cy="22669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296" y="2707379"/>
              <a:ext cx="339090" cy="2800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909" y="2707820"/>
              <a:ext cx="1857375" cy="28003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261" y="3082529"/>
              <a:ext cx="2409825" cy="2781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54" y="3416286"/>
              <a:ext cx="2577465" cy="37528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19550"/>
            <a:ext cx="3333750" cy="37528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7" y="4476751"/>
            <a:ext cx="1520190" cy="37528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95" y="4551045"/>
            <a:ext cx="798195" cy="230505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>
            <a:off x="5029200" y="3791571"/>
            <a:ext cx="0" cy="11423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46" y="4061827"/>
            <a:ext cx="2196846" cy="5897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30A0701-3FB0-43A1-02BA-E14ACDF18F83}"/>
                  </a:ext>
                </a:extLst>
              </p14:cNvPr>
              <p14:cNvContentPartPr/>
              <p14:nvPr/>
            </p14:nvContentPartPr>
            <p14:xfrm>
              <a:off x="427680" y="1024560"/>
              <a:ext cx="8341920" cy="3728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30A0701-3FB0-43A1-02BA-E14ACDF18F8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8320" y="1015200"/>
                <a:ext cx="8360640" cy="37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990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Neural Networks: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331545" cy="1676400"/>
          </a:xfrm>
        </p:spPr>
        <p:txBody>
          <a:bodyPr>
            <a:noAutofit/>
          </a:bodyPr>
          <a:lstStyle/>
          <a:p>
            <a:pPr algn="l"/>
            <a:r>
              <a:rPr lang="en-US" sz="4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intuition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67247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/>
              </a:rPr>
              <a:t>Forward Propagation</a:t>
            </a:r>
          </a:p>
        </p:txBody>
      </p:sp>
      <p:sp>
        <p:nvSpPr>
          <p:cNvPr id="78" name="Oval 77"/>
          <p:cNvSpPr/>
          <p:nvPr/>
        </p:nvSpPr>
        <p:spPr>
          <a:xfrm>
            <a:off x="685800" y="3105150"/>
            <a:ext cx="92485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85800" y="1885950"/>
            <a:ext cx="92485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85800" y="819150"/>
            <a:ext cx="92485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1880012" y="819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1880011" y="18859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8" name="Straight Arrow Connector 87"/>
          <p:cNvCxnSpPr>
            <a:stCxn id="80" idx="6"/>
            <a:endCxn id="87" idx="2"/>
          </p:cNvCxnSpPr>
          <p:nvPr/>
        </p:nvCxnSpPr>
        <p:spPr>
          <a:xfrm>
            <a:off x="1610650" y="1276350"/>
            <a:ext cx="26936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7" idx="2"/>
          </p:cNvCxnSpPr>
          <p:nvPr/>
        </p:nvCxnSpPr>
        <p:spPr>
          <a:xfrm>
            <a:off x="1610650" y="2343150"/>
            <a:ext cx="26936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8" idx="6"/>
            <a:endCxn id="87" idx="2"/>
          </p:cNvCxnSpPr>
          <p:nvPr/>
        </p:nvCxnSpPr>
        <p:spPr>
          <a:xfrm flipV="1">
            <a:off x="1610650" y="2343150"/>
            <a:ext cx="26936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880009" y="3105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2" name="Straight Arrow Connector 91"/>
          <p:cNvCxnSpPr>
            <a:stCxn id="80" idx="6"/>
            <a:endCxn id="91" idx="2"/>
          </p:cNvCxnSpPr>
          <p:nvPr/>
        </p:nvCxnSpPr>
        <p:spPr>
          <a:xfrm>
            <a:off x="1610650" y="1276350"/>
            <a:ext cx="269359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9" idx="6"/>
            <a:endCxn id="91" idx="2"/>
          </p:cNvCxnSpPr>
          <p:nvPr/>
        </p:nvCxnSpPr>
        <p:spPr>
          <a:xfrm>
            <a:off x="1610650" y="2343150"/>
            <a:ext cx="269359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91" idx="2"/>
          </p:cNvCxnSpPr>
          <p:nvPr/>
        </p:nvCxnSpPr>
        <p:spPr>
          <a:xfrm>
            <a:off x="1610650" y="3562350"/>
            <a:ext cx="269359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152278" y="819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3152276" y="18859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0" name="Straight Arrow Connector 109"/>
          <p:cNvCxnSpPr>
            <a:stCxn id="87" idx="6"/>
            <a:endCxn id="109" idx="2"/>
          </p:cNvCxnSpPr>
          <p:nvPr/>
        </p:nvCxnSpPr>
        <p:spPr>
          <a:xfrm>
            <a:off x="2804861" y="2343150"/>
            <a:ext cx="347416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6"/>
            <a:endCxn id="109" idx="2"/>
          </p:cNvCxnSpPr>
          <p:nvPr/>
        </p:nvCxnSpPr>
        <p:spPr>
          <a:xfrm flipV="1">
            <a:off x="2804860" y="2343150"/>
            <a:ext cx="347417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1" idx="6"/>
            <a:endCxn id="109" idx="2"/>
          </p:cNvCxnSpPr>
          <p:nvPr/>
        </p:nvCxnSpPr>
        <p:spPr>
          <a:xfrm>
            <a:off x="2804862" y="1276350"/>
            <a:ext cx="347414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3154360" y="3105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6" name="Straight Arrow Connector 115"/>
          <p:cNvCxnSpPr>
            <a:stCxn id="91" idx="6"/>
            <a:endCxn id="115" idx="2"/>
          </p:cNvCxnSpPr>
          <p:nvPr/>
        </p:nvCxnSpPr>
        <p:spPr>
          <a:xfrm>
            <a:off x="2804860" y="3562350"/>
            <a:ext cx="34950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7" idx="6"/>
            <a:endCxn id="115" idx="2"/>
          </p:cNvCxnSpPr>
          <p:nvPr/>
        </p:nvCxnSpPr>
        <p:spPr>
          <a:xfrm>
            <a:off x="2804861" y="2343150"/>
            <a:ext cx="349499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1" idx="6"/>
            <a:endCxn id="115" idx="2"/>
          </p:cNvCxnSpPr>
          <p:nvPr/>
        </p:nvCxnSpPr>
        <p:spPr>
          <a:xfrm>
            <a:off x="2804862" y="1276350"/>
            <a:ext cx="34949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4256750" y="18859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3" name="Straight Arrow Connector 142"/>
          <p:cNvCxnSpPr>
            <a:stCxn id="109" idx="6"/>
            <a:endCxn id="142" idx="2"/>
          </p:cNvCxnSpPr>
          <p:nvPr/>
        </p:nvCxnSpPr>
        <p:spPr>
          <a:xfrm>
            <a:off x="4077127" y="2343150"/>
            <a:ext cx="179623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5" idx="6"/>
            <a:endCxn id="142" idx="2"/>
          </p:cNvCxnSpPr>
          <p:nvPr/>
        </p:nvCxnSpPr>
        <p:spPr>
          <a:xfrm flipV="1">
            <a:off x="4079210" y="2343150"/>
            <a:ext cx="177539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03" idx="6"/>
            <a:endCxn id="142" idx="2"/>
          </p:cNvCxnSpPr>
          <p:nvPr/>
        </p:nvCxnSpPr>
        <p:spPr>
          <a:xfrm>
            <a:off x="4077128" y="1276350"/>
            <a:ext cx="179622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9" y="1169724"/>
            <a:ext cx="347472" cy="228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01" y="1169724"/>
            <a:ext cx="347472" cy="228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965" y="1123712"/>
            <a:ext cx="347472" cy="228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22" y="2260527"/>
            <a:ext cx="267462" cy="1805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9" y="3457956"/>
            <a:ext cx="274320" cy="18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23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/>
              </a:rPr>
              <a:t>Forward Propagation</a:t>
            </a:r>
          </a:p>
        </p:txBody>
      </p:sp>
      <p:sp>
        <p:nvSpPr>
          <p:cNvPr id="78" name="Oval 77"/>
          <p:cNvSpPr/>
          <p:nvPr/>
        </p:nvSpPr>
        <p:spPr>
          <a:xfrm>
            <a:off x="685800" y="310515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85800" y="188595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85800" y="81915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1092" y="819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2811090" y="18859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8" name="Straight Arrow Connector 87"/>
          <p:cNvCxnSpPr>
            <a:stCxn id="80" idx="6"/>
            <a:endCxn id="87" idx="2"/>
          </p:cNvCxnSpPr>
          <p:nvPr/>
        </p:nvCxnSpPr>
        <p:spPr>
          <a:xfrm>
            <a:off x="2331720" y="1276350"/>
            <a:ext cx="47937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7" idx="2"/>
          </p:cNvCxnSpPr>
          <p:nvPr/>
        </p:nvCxnSpPr>
        <p:spPr>
          <a:xfrm>
            <a:off x="2331720" y="2343150"/>
            <a:ext cx="47937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8" idx="6"/>
            <a:endCxn id="87" idx="2"/>
          </p:cNvCxnSpPr>
          <p:nvPr/>
        </p:nvCxnSpPr>
        <p:spPr>
          <a:xfrm flipV="1">
            <a:off x="2331720" y="2343150"/>
            <a:ext cx="47937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2811088" y="3105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2" name="Straight Arrow Connector 91"/>
          <p:cNvCxnSpPr>
            <a:stCxn id="80" idx="6"/>
            <a:endCxn id="91" idx="2"/>
          </p:cNvCxnSpPr>
          <p:nvPr/>
        </p:nvCxnSpPr>
        <p:spPr>
          <a:xfrm>
            <a:off x="2331720" y="1276350"/>
            <a:ext cx="47936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9" idx="6"/>
            <a:endCxn id="91" idx="2"/>
          </p:cNvCxnSpPr>
          <p:nvPr/>
        </p:nvCxnSpPr>
        <p:spPr>
          <a:xfrm>
            <a:off x="2331720" y="2343150"/>
            <a:ext cx="479368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91" idx="2"/>
          </p:cNvCxnSpPr>
          <p:nvPr/>
        </p:nvCxnSpPr>
        <p:spPr>
          <a:xfrm>
            <a:off x="2331720" y="3562350"/>
            <a:ext cx="479368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5075294" y="819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5075292" y="18859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0" name="Straight Arrow Connector 109"/>
          <p:cNvCxnSpPr>
            <a:stCxn id="87" idx="6"/>
            <a:endCxn id="109" idx="2"/>
          </p:cNvCxnSpPr>
          <p:nvPr/>
        </p:nvCxnSpPr>
        <p:spPr>
          <a:xfrm>
            <a:off x="4457010" y="2343150"/>
            <a:ext cx="618282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6"/>
            <a:endCxn id="109" idx="2"/>
          </p:cNvCxnSpPr>
          <p:nvPr/>
        </p:nvCxnSpPr>
        <p:spPr>
          <a:xfrm flipV="1">
            <a:off x="4457008" y="2343150"/>
            <a:ext cx="618284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1" idx="6"/>
            <a:endCxn id="109" idx="2"/>
          </p:cNvCxnSpPr>
          <p:nvPr/>
        </p:nvCxnSpPr>
        <p:spPr>
          <a:xfrm>
            <a:off x="4457012" y="1276350"/>
            <a:ext cx="61828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5079000" y="3105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6" name="Straight Arrow Connector 115"/>
          <p:cNvCxnSpPr>
            <a:stCxn id="91" idx="6"/>
            <a:endCxn id="115" idx="2"/>
          </p:cNvCxnSpPr>
          <p:nvPr/>
        </p:nvCxnSpPr>
        <p:spPr>
          <a:xfrm>
            <a:off x="4457008" y="3562350"/>
            <a:ext cx="621992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7" idx="6"/>
            <a:endCxn id="115" idx="2"/>
          </p:cNvCxnSpPr>
          <p:nvPr/>
        </p:nvCxnSpPr>
        <p:spPr>
          <a:xfrm>
            <a:off x="4457010" y="2343150"/>
            <a:ext cx="62199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1" idx="6"/>
            <a:endCxn id="115" idx="2"/>
          </p:cNvCxnSpPr>
          <p:nvPr/>
        </p:nvCxnSpPr>
        <p:spPr>
          <a:xfrm>
            <a:off x="4457012" y="1276350"/>
            <a:ext cx="62198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040880" y="18859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3" name="Straight Arrow Connector 142"/>
          <p:cNvCxnSpPr>
            <a:stCxn id="109" idx="6"/>
            <a:endCxn id="142" idx="2"/>
          </p:cNvCxnSpPr>
          <p:nvPr/>
        </p:nvCxnSpPr>
        <p:spPr>
          <a:xfrm>
            <a:off x="6721212" y="2343150"/>
            <a:ext cx="319668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5" idx="6"/>
            <a:endCxn id="142" idx="2"/>
          </p:cNvCxnSpPr>
          <p:nvPr/>
        </p:nvCxnSpPr>
        <p:spPr>
          <a:xfrm flipV="1">
            <a:off x="6724920" y="2343150"/>
            <a:ext cx="31596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03" idx="6"/>
            <a:endCxn id="142" idx="2"/>
          </p:cNvCxnSpPr>
          <p:nvPr/>
        </p:nvCxnSpPr>
        <p:spPr>
          <a:xfrm>
            <a:off x="6721214" y="1276350"/>
            <a:ext cx="319666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70" y="1158838"/>
            <a:ext cx="347472" cy="228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28" y="1123950"/>
            <a:ext cx="347472" cy="228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28" y="1169724"/>
            <a:ext cx="347472" cy="228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33" y="2260527"/>
            <a:ext cx="267462" cy="1805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57956"/>
            <a:ext cx="274320" cy="18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4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/>
              </a:rPr>
              <a:t>What is backpropagation doing?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578953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/>
              </a:rPr>
              <a:t>Focusing on a single example      ,       , the case of 1 output unit, and ignoring regularization (          ),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80457"/>
            <a:ext cx="6561392" cy="684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25" y="1799463"/>
            <a:ext cx="2330006" cy="696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80" y="2658745"/>
            <a:ext cx="350520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10" y="2671445"/>
            <a:ext cx="339090" cy="2800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3105150"/>
            <a:ext cx="590550" cy="1828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55" y="3486152"/>
            <a:ext cx="5335905" cy="2914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379095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/>
              </a:rPr>
              <a:t>(Think of                                             )     </a:t>
            </a:r>
          </a:p>
          <a:p>
            <a:r>
              <a:rPr lang="en-US" sz="2400" dirty="0">
                <a:solidFill>
                  <a:prstClr val="black"/>
                </a:solidFill>
                <a:latin typeface="Calibri"/>
              </a:rPr>
              <a:t>I.e. how well is the network doing on example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i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" y="3879851"/>
            <a:ext cx="2918460" cy="29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7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9871" y="282808"/>
            <a:ext cx="640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prstClr val="black"/>
                </a:solidFill>
                <a:latin typeface="Calibri"/>
              </a:rPr>
              <a:t>Forward Propagation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2400" y="819150"/>
            <a:ext cx="7063407" cy="2797629"/>
            <a:chOff x="446159" y="819150"/>
            <a:chExt cx="8240641" cy="3263900"/>
          </a:xfrm>
        </p:grpSpPr>
        <p:sp>
          <p:nvSpPr>
            <p:cNvPr id="78" name="Oval 77"/>
            <p:cNvSpPr/>
            <p:nvPr/>
          </p:nvSpPr>
          <p:spPr>
            <a:xfrm>
              <a:off x="446159" y="3105152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46159" y="1885950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446159" y="819150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2811088" y="819150"/>
              <a:ext cx="1645923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2811090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8" name="Straight Arrow Connector 87"/>
            <p:cNvCxnSpPr>
              <a:stCxn id="80" idx="6"/>
              <a:endCxn id="87" idx="2"/>
            </p:cNvCxnSpPr>
            <p:nvPr/>
          </p:nvCxnSpPr>
          <p:spPr>
            <a:xfrm>
              <a:off x="1985907" y="1276350"/>
              <a:ext cx="825183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79" idx="6"/>
              <a:endCxn id="87" idx="2"/>
            </p:cNvCxnSpPr>
            <p:nvPr/>
          </p:nvCxnSpPr>
          <p:spPr>
            <a:xfrm flipV="1">
              <a:off x="1985907" y="2330450"/>
              <a:ext cx="825183" cy="127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8" idx="6"/>
              <a:endCxn id="87" idx="2"/>
            </p:cNvCxnSpPr>
            <p:nvPr/>
          </p:nvCxnSpPr>
          <p:spPr>
            <a:xfrm flipV="1">
              <a:off x="1985907" y="2330450"/>
              <a:ext cx="825183" cy="123190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2811088" y="30162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2" name="Straight Arrow Connector 91"/>
            <p:cNvCxnSpPr>
              <a:stCxn id="80" idx="6"/>
              <a:endCxn id="91" idx="2"/>
            </p:cNvCxnSpPr>
            <p:nvPr/>
          </p:nvCxnSpPr>
          <p:spPr>
            <a:xfrm>
              <a:off x="1985907" y="1276350"/>
              <a:ext cx="825181" cy="2273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9" idx="6"/>
              <a:endCxn id="91" idx="2"/>
            </p:cNvCxnSpPr>
            <p:nvPr/>
          </p:nvCxnSpPr>
          <p:spPr>
            <a:xfrm>
              <a:off x="1985907" y="2343150"/>
              <a:ext cx="825181" cy="12065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8" idx="6"/>
              <a:endCxn id="91" idx="2"/>
            </p:cNvCxnSpPr>
            <p:nvPr/>
          </p:nvCxnSpPr>
          <p:spPr>
            <a:xfrm flipV="1">
              <a:off x="1985907" y="3549650"/>
              <a:ext cx="825181" cy="1270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5054807" y="819150"/>
              <a:ext cx="1670114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5075293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0" name="Straight Arrow Connector 109"/>
            <p:cNvCxnSpPr>
              <a:stCxn id="87" idx="6"/>
              <a:endCxn id="109" idx="2"/>
            </p:cNvCxnSpPr>
            <p:nvPr/>
          </p:nvCxnSpPr>
          <p:spPr>
            <a:xfrm>
              <a:off x="4457011" y="2330450"/>
              <a:ext cx="618282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91" idx="6"/>
              <a:endCxn id="109" idx="2"/>
            </p:cNvCxnSpPr>
            <p:nvPr/>
          </p:nvCxnSpPr>
          <p:spPr>
            <a:xfrm flipV="1">
              <a:off x="4457008" y="2330450"/>
              <a:ext cx="618284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81" idx="6"/>
              <a:endCxn id="109" idx="2"/>
            </p:cNvCxnSpPr>
            <p:nvPr/>
          </p:nvCxnSpPr>
          <p:spPr>
            <a:xfrm>
              <a:off x="4457011" y="1276350"/>
              <a:ext cx="618282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5079000" y="30162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6" name="Straight Arrow Connector 115"/>
            <p:cNvCxnSpPr>
              <a:stCxn id="91" idx="6"/>
              <a:endCxn id="115" idx="2"/>
            </p:cNvCxnSpPr>
            <p:nvPr/>
          </p:nvCxnSpPr>
          <p:spPr>
            <a:xfrm>
              <a:off x="4457008" y="3549650"/>
              <a:ext cx="621992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87" idx="6"/>
              <a:endCxn id="115" idx="2"/>
            </p:cNvCxnSpPr>
            <p:nvPr/>
          </p:nvCxnSpPr>
          <p:spPr>
            <a:xfrm>
              <a:off x="4457011" y="2330450"/>
              <a:ext cx="621990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81" idx="6"/>
              <a:endCxn id="115" idx="2"/>
            </p:cNvCxnSpPr>
            <p:nvPr/>
          </p:nvCxnSpPr>
          <p:spPr>
            <a:xfrm>
              <a:off x="4457011" y="1276350"/>
              <a:ext cx="621990" cy="2273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7040880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43" name="Straight Arrow Connector 142"/>
            <p:cNvCxnSpPr>
              <a:stCxn id="109" idx="6"/>
              <a:endCxn id="142" idx="2"/>
            </p:cNvCxnSpPr>
            <p:nvPr/>
          </p:nvCxnSpPr>
          <p:spPr>
            <a:xfrm>
              <a:off x="6721213" y="2330450"/>
              <a:ext cx="319667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15" idx="6"/>
              <a:endCxn id="142" idx="2"/>
            </p:cNvCxnSpPr>
            <p:nvPr/>
          </p:nvCxnSpPr>
          <p:spPr>
            <a:xfrm flipV="1">
              <a:off x="6724921" y="2330450"/>
              <a:ext cx="315959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03" idx="6"/>
              <a:endCxn id="142" idx="2"/>
            </p:cNvCxnSpPr>
            <p:nvPr/>
          </p:nvCxnSpPr>
          <p:spPr>
            <a:xfrm>
              <a:off x="6724921" y="1276350"/>
              <a:ext cx="315959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" y="1085850"/>
            <a:ext cx="347472" cy="228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96736"/>
            <a:ext cx="347472" cy="228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6736"/>
            <a:ext cx="347472" cy="22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1" y="2035139"/>
            <a:ext cx="267462" cy="180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1" y="3080168"/>
            <a:ext cx="274320" cy="1805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07" y="1842252"/>
            <a:ext cx="914400" cy="2646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07" y="2828317"/>
            <a:ext cx="914400" cy="2646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74" y="1809751"/>
            <a:ext cx="914400" cy="2646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74" y="2840455"/>
            <a:ext cx="914400" cy="2646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807" y="1805968"/>
            <a:ext cx="914400" cy="26469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143000" y="3645753"/>
            <a:ext cx="739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200" dirty="0">
                <a:solidFill>
                  <a:prstClr val="black"/>
                </a:solidFill>
                <a:latin typeface="Calibri"/>
              </a:rPr>
              <a:t>“error” of cost for         (unit    in layer   ). 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657076"/>
            <a:ext cx="644332" cy="4016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287" y="3657076"/>
            <a:ext cx="350713" cy="40168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753977"/>
            <a:ext cx="125730" cy="2628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29" y="3779266"/>
            <a:ext cx="61171" cy="19166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62000" y="4091285"/>
            <a:ext cx="762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prstClr val="black"/>
                </a:solidFill>
                <a:latin typeface="Calibri"/>
              </a:rPr>
              <a:t>Formally,		             (for           ), where </a:t>
            </a: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24" y="4089908"/>
            <a:ext cx="2081846" cy="5260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986" y="4227639"/>
            <a:ext cx="619864" cy="23652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81" y="4557797"/>
            <a:ext cx="5335905" cy="29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28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1809750"/>
            <a:ext cx="4331545" cy="1676400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checking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06033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Numerical estimation of gradients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057400" y="707284"/>
            <a:ext cx="4686300" cy="1710839"/>
            <a:chOff x="1562100" y="707284"/>
            <a:chExt cx="5733288" cy="2093066"/>
          </a:xfrm>
        </p:grpSpPr>
        <p:cxnSp>
          <p:nvCxnSpPr>
            <p:cNvPr id="3" name="Straight Arrow Connector 2"/>
            <p:cNvCxnSpPr/>
            <p:nvPr/>
          </p:nvCxnSpPr>
          <p:spPr>
            <a:xfrm flipV="1">
              <a:off x="1708982" y="828836"/>
              <a:ext cx="0" cy="19715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/>
            <p:cNvCxnSpPr/>
            <p:nvPr/>
          </p:nvCxnSpPr>
          <p:spPr>
            <a:xfrm>
              <a:off x="1562100" y="2647950"/>
              <a:ext cx="5448300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 7"/>
            <p:cNvSpPr/>
            <p:nvPr/>
          </p:nvSpPr>
          <p:spPr>
            <a:xfrm>
              <a:off x="1981200" y="847683"/>
              <a:ext cx="4603897" cy="1495467"/>
            </a:xfrm>
            <a:custGeom>
              <a:avLst/>
              <a:gdLst>
                <a:gd name="connsiteX0" fmla="*/ 0 w 4603897"/>
                <a:gd name="connsiteY0" fmla="*/ 116958 h 1094566"/>
                <a:gd name="connsiteX1" fmla="*/ 1222744 w 4603897"/>
                <a:gd name="connsiteY1" fmla="*/ 903768 h 1094566"/>
                <a:gd name="connsiteX2" fmla="*/ 2902688 w 4603897"/>
                <a:gd name="connsiteY2" fmla="*/ 1052624 h 1094566"/>
                <a:gd name="connsiteX3" fmla="*/ 3944679 w 4603897"/>
                <a:gd name="connsiteY3" fmla="*/ 297712 h 1094566"/>
                <a:gd name="connsiteX4" fmla="*/ 4603897 w 4603897"/>
                <a:gd name="connsiteY4" fmla="*/ 0 h 109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3897" h="1094566">
                  <a:moveTo>
                    <a:pt x="0" y="116958"/>
                  </a:moveTo>
                  <a:cubicBezTo>
                    <a:pt x="369481" y="432391"/>
                    <a:pt x="738963" y="747824"/>
                    <a:pt x="1222744" y="903768"/>
                  </a:cubicBezTo>
                  <a:cubicBezTo>
                    <a:pt x="1706525" y="1059712"/>
                    <a:pt x="2449032" y="1153633"/>
                    <a:pt x="2902688" y="1052624"/>
                  </a:cubicBezTo>
                  <a:cubicBezTo>
                    <a:pt x="3356344" y="951615"/>
                    <a:pt x="3661144" y="473149"/>
                    <a:pt x="3944679" y="297712"/>
                  </a:cubicBezTo>
                  <a:cubicBezTo>
                    <a:pt x="4228214" y="122275"/>
                    <a:pt x="4416055" y="61137"/>
                    <a:pt x="460389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5412" y="707284"/>
              <a:ext cx="569976" cy="280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7142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857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Multiple output units: One-</a:t>
            </a:r>
            <a:r>
              <a:rPr lang="en-US" sz="2400" b="1" dirty="0" err="1"/>
              <a:t>vs</a:t>
            </a:r>
            <a:r>
              <a:rPr lang="en-US" sz="2400" b="1" dirty="0"/>
              <a:t>-all.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245" y="1736736"/>
            <a:ext cx="149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Jeep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43307" y="1739935"/>
            <a:ext cx="149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Truck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50615" y="1743135"/>
            <a:ext cx="149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Light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57924" y="1743135"/>
            <a:ext cx="149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Pedestrian</a:t>
            </a:r>
          </a:p>
        </p:txBody>
      </p:sp>
      <p:grpSp>
        <p:nvGrpSpPr>
          <p:cNvPr id="3081" name="Group 3080"/>
          <p:cNvGrpSpPr/>
          <p:nvPr/>
        </p:nvGrpSpPr>
        <p:grpSpPr>
          <a:xfrm>
            <a:off x="2035629" y="2159264"/>
            <a:ext cx="4961230" cy="1547403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453946" y="4051449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Want                      ,                         ,                        ,   etc.</a:t>
            </a:r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4015085"/>
            <a:ext cx="1369695" cy="6096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4013756"/>
            <a:ext cx="1369695" cy="6096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05" y="4019550"/>
            <a:ext cx="1369695" cy="6096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963246" y="4579173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jeep         when truck	when light</a:t>
            </a:r>
          </a:p>
        </p:txBody>
      </p:sp>
      <p:pic>
        <p:nvPicPr>
          <p:cNvPr id="1026" name="Picture 2" descr="Built for battles, here is the history of jeep | Fast Track | Autos |  English Manorama">
            <a:extLst>
              <a:ext uri="{FF2B5EF4-FFF2-40B4-BE49-F238E27FC236}">
                <a16:creationId xmlns:a16="http://schemas.microsoft.com/office/drawing/2014/main" id="{B5B45E0B-077B-E301-A3D5-9E31236A3015}"/>
              </a:ext>
            </a:extLst>
          </p:cNvPr>
          <p:cNvPicPr>
            <a:picLocks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t="14819" r="4445" b="14819"/>
          <a:stretch/>
        </p:blipFill>
        <p:spPr bwMode="auto">
          <a:xfrm>
            <a:off x="966216" y="755142"/>
            <a:ext cx="1472184" cy="97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hsinjurylaw.com/upload/crossing-the-street.jpg">
            <a:extLst>
              <a:ext uri="{FF2B5EF4-FFF2-40B4-BE49-F238E27FC236}">
                <a16:creationId xmlns:a16="http://schemas.microsoft.com/office/drawing/2014/main" id="{7417A3C2-06DE-251D-5A85-B8E52F38A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5" t="31780" r="23496" b="18221"/>
          <a:stretch/>
        </p:blipFill>
        <p:spPr bwMode="auto">
          <a:xfrm>
            <a:off x="6648985" y="752648"/>
            <a:ext cx="1471353" cy="9809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://t2.gstatic.com/images?q=tbn:ANd9GcTL9hSacq02lg06-d1mjwiBX5E3yNKEBXdBdyL2OuTvLG_4Wq1i">
            <a:extLst>
              <a:ext uri="{FF2B5EF4-FFF2-40B4-BE49-F238E27FC236}">
                <a16:creationId xmlns:a16="http://schemas.microsoft.com/office/drawing/2014/main" id="{BE855C50-A07B-9A06-2439-1DB07F6EB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" b="2050"/>
          <a:stretch/>
        </p:blipFill>
        <p:spPr bwMode="auto">
          <a:xfrm>
            <a:off x="2819400" y="752648"/>
            <a:ext cx="1471352" cy="9809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Dark Side of LED Lightbulbs - Scientific American">
            <a:extLst>
              <a:ext uri="{FF2B5EF4-FFF2-40B4-BE49-F238E27FC236}">
                <a16:creationId xmlns:a16="http://schemas.microsoft.com/office/drawing/2014/main" id="{7772DC72-0255-1279-485A-0163D37DF9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4" t="11635" r="8505" b="11997"/>
          <a:stretch/>
        </p:blipFill>
        <p:spPr bwMode="auto">
          <a:xfrm>
            <a:off x="4772725" y="755142"/>
            <a:ext cx="1471353" cy="97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84CF2CC-6172-EF60-3920-4A9711584877}"/>
                  </a:ext>
                </a:extLst>
              </p14:cNvPr>
              <p14:cNvContentPartPr/>
              <p14:nvPr/>
            </p14:nvContentPartPr>
            <p14:xfrm>
              <a:off x="1961280" y="2021400"/>
              <a:ext cx="6064560" cy="275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84CF2CC-6172-EF60-3920-4A971158487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51920" y="2012040"/>
                <a:ext cx="6083280" cy="2944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22264A1-4A06-78BD-C5DA-9CF23711C37A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8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0791CF4-5557-38F7-9F11-89AA918609DD}"/>
                  </a:ext>
                </a:extLst>
              </p14:cNvPr>
              <p14:cNvContentPartPr/>
              <p14:nvPr/>
            </p14:nvContentPartPr>
            <p14:xfrm>
              <a:off x="173520" y="2001960"/>
              <a:ext cx="8234280" cy="2601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0791CF4-5557-38F7-9F11-89AA918609D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4160" y="1992600"/>
                <a:ext cx="8253000" cy="262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03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644"/>
    </mc:Choice>
    <mc:Fallback xmlns="">
      <p:transition spd="slow" advTm="71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212" x="3190875" y="4605338"/>
          <p14:tracePt t="60738" x="2270125" y="5129213"/>
          <p14:tracePt t="60751" x="2262188" y="5129213"/>
          <p14:tracePt t="60762" x="2262188" y="5122863"/>
          <p14:tracePt t="60792" x="2255838" y="5129213"/>
          <p14:tracePt t="61617" x="0" y="0"/>
        </p14:tracePtLst>
        <p14:tracePtLst>
          <p14:tracePt t="64660" x="3128963" y="4343400"/>
          <p14:tracePt t="65940" x="2560638" y="5108575"/>
          <p14:tracePt t="65944" x="2546350" y="5072063"/>
          <p14:tracePt t="65955" x="2540000" y="5037138"/>
          <p14:tracePt t="65989" x="2511425" y="4838700"/>
          <p14:tracePt t="66005" x="2497138" y="4752975"/>
          <p14:tracePt t="66022" x="2476500" y="4675188"/>
          <p14:tracePt t="66039" x="2454275" y="4597400"/>
          <p14:tracePt t="66045" x="2439988" y="4562475"/>
          <p14:tracePt t="66056" x="2425700" y="4533900"/>
          <p14:tracePt t="66072" x="2390775" y="4462463"/>
          <p14:tracePt t="66088" x="2355850" y="4419600"/>
          <p14:tracePt t="66105" x="2319338" y="4384675"/>
          <p14:tracePt t="66111" x="2298700" y="4370388"/>
          <p14:tracePt t="66123" x="2284413" y="4356100"/>
          <p14:tracePt t="66127" x="2270125" y="4348163"/>
          <p14:tracePt t="66138" x="2235200" y="4335463"/>
          <p14:tracePt t="66156" x="2206625" y="4321175"/>
          <p14:tracePt t="66172" x="2192338" y="4313238"/>
          <p14:tracePt t="66189" x="2170113" y="4306888"/>
          <p14:tracePt t="66207" x="2155825" y="4298950"/>
          <p14:tracePt t="66211" x="2149475" y="4298950"/>
          <p14:tracePt t="66223" x="2143125" y="4298950"/>
          <p14:tracePt t="66239" x="2135188" y="4298950"/>
          <p14:tracePt t="66257" x="2128838" y="4292600"/>
          <p14:tracePt t="66272" x="2120900" y="4292600"/>
          <p14:tracePt t="66276" x="2120900" y="4298950"/>
          <p14:tracePt t="66288" x="2114550" y="4306888"/>
          <p14:tracePt t="66305" x="2114550" y="4341813"/>
          <p14:tracePt t="66322" x="2128838" y="4376738"/>
          <p14:tracePt t="66339" x="2143125" y="4413250"/>
          <p14:tracePt t="66343" x="2155825" y="4433888"/>
          <p14:tracePt t="66356" x="2170113" y="4456113"/>
          <p14:tracePt t="66360" x="2184400" y="4476750"/>
          <p14:tracePt t="66374" x="2212975" y="4511675"/>
          <p14:tracePt t="66388" x="2235200" y="4554538"/>
          <p14:tracePt t="66394" x="2249488" y="4575175"/>
          <p14:tracePt t="66406" x="2262188" y="4597400"/>
          <p14:tracePt t="66410" x="2270125" y="4618038"/>
          <p14:tracePt t="66423" x="2298700" y="4675188"/>
          <p14:tracePt t="66439" x="2319338" y="4738688"/>
          <p14:tracePt t="66456" x="2341563" y="4824413"/>
          <p14:tracePt t="66472" x="2355850" y="4916488"/>
          <p14:tracePt t="66489" x="2362200" y="5008563"/>
          <p14:tracePt t="66496" x="2370138" y="5057775"/>
          <p14:tracePt t="66497" x="2376488" y="5108575"/>
          <p14:tracePt t="67409" x="2347913" y="5065713"/>
          <p14:tracePt t="68409" x="0" y="0"/>
        </p14:tracePtLst>
        <p14:tracePtLst>
          <p14:tracePt t="69214" x="2347913" y="5065713"/>
          <p14:tracePt t="69963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013AA-902C-6F90-E4D9-58A3A6D1C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D5DFB8-8F72-F123-F1D4-47D8361E0EB3}"/>
              </a:ext>
            </a:extLst>
          </p:cNvPr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Numerical estimation of gradients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EE1BCE-12D6-27C1-93BA-08A5387B80B1}"/>
              </a:ext>
            </a:extLst>
          </p:cNvPr>
          <p:cNvGrpSpPr/>
          <p:nvPr/>
        </p:nvGrpSpPr>
        <p:grpSpPr>
          <a:xfrm>
            <a:off x="2057400" y="707284"/>
            <a:ext cx="4686300" cy="1710839"/>
            <a:chOff x="1562100" y="707284"/>
            <a:chExt cx="5733288" cy="2093066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065C82A3-0878-3D1F-74DB-A21E3713AC91}"/>
                </a:ext>
              </a:extLst>
            </p:cNvPr>
            <p:cNvCxnSpPr/>
            <p:nvPr/>
          </p:nvCxnSpPr>
          <p:spPr>
            <a:xfrm flipV="1">
              <a:off x="1708982" y="828836"/>
              <a:ext cx="0" cy="19715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C51F612-091B-187B-4175-85EBCB2680B6}"/>
                </a:ext>
              </a:extLst>
            </p:cNvPr>
            <p:cNvCxnSpPr/>
            <p:nvPr/>
          </p:nvCxnSpPr>
          <p:spPr>
            <a:xfrm>
              <a:off x="1562100" y="2647950"/>
              <a:ext cx="5448300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7836FDF-83DE-FDC2-A3D4-D4D0904901BF}"/>
                </a:ext>
              </a:extLst>
            </p:cNvPr>
            <p:cNvSpPr/>
            <p:nvPr/>
          </p:nvSpPr>
          <p:spPr>
            <a:xfrm>
              <a:off x="1981200" y="847683"/>
              <a:ext cx="4603897" cy="1495467"/>
            </a:xfrm>
            <a:custGeom>
              <a:avLst/>
              <a:gdLst>
                <a:gd name="connsiteX0" fmla="*/ 0 w 4603897"/>
                <a:gd name="connsiteY0" fmla="*/ 116958 h 1094566"/>
                <a:gd name="connsiteX1" fmla="*/ 1222744 w 4603897"/>
                <a:gd name="connsiteY1" fmla="*/ 903768 h 1094566"/>
                <a:gd name="connsiteX2" fmla="*/ 2902688 w 4603897"/>
                <a:gd name="connsiteY2" fmla="*/ 1052624 h 1094566"/>
                <a:gd name="connsiteX3" fmla="*/ 3944679 w 4603897"/>
                <a:gd name="connsiteY3" fmla="*/ 297712 h 1094566"/>
                <a:gd name="connsiteX4" fmla="*/ 4603897 w 4603897"/>
                <a:gd name="connsiteY4" fmla="*/ 0 h 109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3897" h="1094566">
                  <a:moveTo>
                    <a:pt x="0" y="116958"/>
                  </a:moveTo>
                  <a:cubicBezTo>
                    <a:pt x="369481" y="432391"/>
                    <a:pt x="738963" y="747824"/>
                    <a:pt x="1222744" y="903768"/>
                  </a:cubicBezTo>
                  <a:cubicBezTo>
                    <a:pt x="1706525" y="1059712"/>
                    <a:pt x="2449032" y="1153633"/>
                    <a:pt x="2902688" y="1052624"/>
                  </a:cubicBezTo>
                  <a:cubicBezTo>
                    <a:pt x="3356344" y="951615"/>
                    <a:pt x="3661144" y="473149"/>
                    <a:pt x="3944679" y="297712"/>
                  </a:cubicBezTo>
                  <a:cubicBezTo>
                    <a:pt x="4228214" y="122275"/>
                    <a:pt x="4416055" y="61137"/>
                    <a:pt x="460389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8F50C5-B0F1-9021-0786-AEFB1ED47B6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5412" y="707284"/>
              <a:ext cx="569976" cy="28079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9189085-35BF-4F0C-E073-2E74978E1D6B}"/>
              </a:ext>
            </a:extLst>
          </p:cNvPr>
          <p:cNvSpPr txBox="1"/>
          <p:nvPr/>
        </p:nvSpPr>
        <p:spPr>
          <a:xfrm>
            <a:off x="0" y="4347686"/>
            <a:ext cx="906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cs typeface="Courier New" pitchFamily="49" charset="0"/>
                <a:sym typeface="Wingdings" pitchFamily="2" charset="2"/>
              </a:rPr>
              <a:t>Implement: </a:t>
            </a:r>
            <a:r>
              <a:rPr lang="en-US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gradApprox</a:t>
            </a:r>
            <a:r>
              <a:rPr lang="en-US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(J(theta + EPSILON) – J(theta – EPSILON)) 			     /(2*EPSILON)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3477E8-AE8F-2E4C-D829-C4BFE1FCFFF6}"/>
                  </a:ext>
                </a:extLst>
              </p14:cNvPr>
              <p14:cNvContentPartPr/>
              <p14:nvPr/>
            </p14:nvContentPartPr>
            <p14:xfrm>
              <a:off x="1064160" y="335880"/>
              <a:ext cx="7876080" cy="4471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5520" y="326520"/>
                <a:ext cx="7897320" cy="449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541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Parameter vector 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63" y="387232"/>
            <a:ext cx="149352" cy="2560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95350"/>
            <a:ext cx="1018794" cy="269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428752"/>
            <a:ext cx="3045714" cy="3227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01" y="2020444"/>
            <a:ext cx="6816852" cy="5253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766505"/>
            <a:ext cx="6816852" cy="5227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28" y="4179952"/>
            <a:ext cx="6851523" cy="5253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62350"/>
            <a:ext cx="40005" cy="32270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86000" y="799200"/>
            <a:ext cx="6276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(E.g.      is “unrolled” version of                              )</a:t>
            </a:r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895350"/>
            <a:ext cx="1743456" cy="30594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052" y="922782"/>
            <a:ext cx="117348" cy="20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Implementation Note: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0999" y="662285"/>
            <a:ext cx="89916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Implement </a:t>
            </a:r>
            <a:r>
              <a:rPr lang="en-US" sz="2400" dirty="0" err="1"/>
              <a:t>backprop</a:t>
            </a:r>
            <a:r>
              <a:rPr lang="en-US" sz="2400" dirty="0"/>
              <a:t> to compute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DVec</a:t>
            </a:r>
            <a:r>
              <a:rPr lang="en-US" sz="2400" dirty="0"/>
              <a:t> (unrolled                            ).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Implement numerical gradient check to compute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gradApprox</a:t>
            </a:r>
            <a:r>
              <a:rPr lang="en-US" sz="2400" dirty="0"/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Make sure they give similar values.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Turn off gradient checking. Using </a:t>
            </a:r>
            <a:r>
              <a:rPr lang="en-US" sz="2400" dirty="0" err="1"/>
              <a:t>backprop</a:t>
            </a:r>
            <a:r>
              <a:rPr lang="en-US" sz="2400" dirty="0"/>
              <a:t> code for learning.</a:t>
            </a:r>
          </a:p>
          <a:p>
            <a:endParaRPr lang="en-US" sz="2400" dirty="0"/>
          </a:p>
          <a:p>
            <a:r>
              <a:rPr lang="en-US" sz="2400" b="1" dirty="0"/>
              <a:t>Important: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Be sure to disable your gradient checking code before training </a:t>
            </a:r>
            <a:br>
              <a:rPr lang="en-US" sz="2400" dirty="0"/>
            </a:br>
            <a:r>
              <a:rPr lang="en-US" sz="2400" dirty="0"/>
              <a:t>your classifier. If you run numerical gradient computation on </a:t>
            </a:r>
            <a:br>
              <a:rPr lang="en-US" sz="2400" dirty="0"/>
            </a:br>
            <a:r>
              <a:rPr lang="en-US" sz="2400" dirty="0"/>
              <a:t>every iteration of gradient descent (or in the inner loop of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sz="2400" dirty="0"/>
              <a:t>)your code will be </a:t>
            </a:r>
            <a:r>
              <a:rPr lang="en-US" sz="2400" u="sng" dirty="0"/>
              <a:t>very</a:t>
            </a:r>
            <a:r>
              <a:rPr lang="en-US" sz="2400" dirty="0"/>
              <a:t> slow.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33" y="758050"/>
            <a:ext cx="1814703" cy="3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4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190750"/>
            <a:ext cx="4331545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Random initialization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438229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Zero initialization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794290" y="910464"/>
            <a:ext cx="3583088" cy="1514793"/>
            <a:chOff x="794290" y="910465"/>
            <a:chExt cx="2634710" cy="1087310"/>
          </a:xfrm>
        </p:grpSpPr>
        <p:sp>
          <p:nvSpPr>
            <p:cNvPr id="11" name="Oval 10"/>
            <p:cNvSpPr/>
            <p:nvPr/>
          </p:nvSpPr>
          <p:spPr>
            <a:xfrm>
              <a:off x="794290" y="1695744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94290" y="130310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94290" y="91046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617042" y="130310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3" idx="6"/>
              <a:endCxn id="14" idx="2"/>
            </p:cNvCxnSpPr>
            <p:nvPr/>
          </p:nvCxnSpPr>
          <p:spPr>
            <a:xfrm>
              <a:off x="1099013" y="106148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6"/>
              <a:endCxn id="14" idx="2"/>
            </p:cNvCxnSpPr>
            <p:nvPr/>
          </p:nvCxnSpPr>
          <p:spPr>
            <a:xfrm>
              <a:off x="1099013" y="1454121"/>
              <a:ext cx="518029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1" idx="6"/>
              <a:endCxn id="14" idx="2"/>
            </p:cNvCxnSpPr>
            <p:nvPr/>
          </p:nvCxnSpPr>
          <p:spPr>
            <a:xfrm flipV="1">
              <a:off x="1099013" y="145412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7" idx="6"/>
            </p:cNvCxnSpPr>
            <p:nvPr/>
          </p:nvCxnSpPr>
          <p:spPr>
            <a:xfrm>
              <a:off x="2714044" y="1318050"/>
              <a:ext cx="304723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1617042" y="1695744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3" idx="6"/>
              <a:endCxn id="19" idx="2"/>
            </p:cNvCxnSpPr>
            <p:nvPr/>
          </p:nvCxnSpPr>
          <p:spPr>
            <a:xfrm>
              <a:off x="1099013" y="1061480"/>
              <a:ext cx="518029" cy="7852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9" idx="2"/>
            </p:cNvCxnSpPr>
            <p:nvPr/>
          </p:nvCxnSpPr>
          <p:spPr>
            <a:xfrm>
              <a:off x="1099013" y="145412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6"/>
              <a:endCxn id="19" idx="2"/>
            </p:cNvCxnSpPr>
            <p:nvPr/>
          </p:nvCxnSpPr>
          <p:spPr>
            <a:xfrm>
              <a:off x="1099013" y="1846760"/>
              <a:ext cx="518029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1617042" y="91046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409321" y="1167033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6" idx="6"/>
              <a:endCxn id="27" idx="2"/>
            </p:cNvCxnSpPr>
            <p:nvPr/>
          </p:nvCxnSpPr>
          <p:spPr>
            <a:xfrm>
              <a:off x="1921764" y="1061480"/>
              <a:ext cx="487556" cy="256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4" idx="6"/>
              <a:endCxn id="27" idx="2"/>
            </p:cNvCxnSpPr>
            <p:nvPr/>
          </p:nvCxnSpPr>
          <p:spPr>
            <a:xfrm flipV="1">
              <a:off x="1921764" y="1318049"/>
              <a:ext cx="487556" cy="1360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9" idx="6"/>
              <a:endCxn id="27" idx="2"/>
            </p:cNvCxnSpPr>
            <p:nvPr/>
          </p:nvCxnSpPr>
          <p:spPr>
            <a:xfrm flipV="1">
              <a:off x="1921764" y="1318049"/>
              <a:ext cx="487556" cy="5287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311" y="1227440"/>
              <a:ext cx="353689" cy="1458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9" name="Picture 3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665" y="1017117"/>
              <a:ext cx="115824" cy="762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97" y="1412627"/>
              <a:ext cx="111443" cy="75248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98" y="1805660"/>
              <a:ext cx="114300" cy="7524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421" y="1019032"/>
              <a:ext cx="129356" cy="85103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806" y="1386014"/>
              <a:ext cx="181928" cy="16764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175" y="1781917"/>
              <a:ext cx="181928" cy="167640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871404"/>
            <a:ext cx="2761350" cy="45983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57200" y="3943350"/>
            <a:ext cx="8077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After each update, parameters corresponding to inputs going into each of two hidden units are identical.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/>
              <p14:cNvContentPartPr/>
              <p14:nvPr/>
            </p14:nvContentPartPr>
            <p14:xfrm>
              <a:off x="277920" y="1044360"/>
              <a:ext cx="7340400" cy="4034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7120" y="1037520"/>
                <a:ext cx="7363080" cy="40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997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A5566-1197-AC82-8E17-40373DC2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09831-3211-837F-9B51-4D8C33ADF9CA}"/>
              </a:ext>
            </a:extLst>
          </p:cNvPr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Zero initialization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2536E4E-7CEF-7EE7-D69C-13EC8604E854}"/>
              </a:ext>
            </a:extLst>
          </p:cNvPr>
          <p:cNvGrpSpPr/>
          <p:nvPr/>
        </p:nvGrpSpPr>
        <p:grpSpPr>
          <a:xfrm>
            <a:off x="794290" y="910464"/>
            <a:ext cx="3583088" cy="1514793"/>
            <a:chOff x="794290" y="910465"/>
            <a:chExt cx="2634710" cy="108731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46FB025-765A-3829-07A7-2BE66217161C}"/>
                </a:ext>
              </a:extLst>
            </p:cNvPr>
            <p:cNvSpPr/>
            <p:nvPr/>
          </p:nvSpPr>
          <p:spPr>
            <a:xfrm>
              <a:off x="794290" y="1695744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03B4A1E-2DCD-B79F-04BB-DA057FDA9845}"/>
                </a:ext>
              </a:extLst>
            </p:cNvPr>
            <p:cNvSpPr/>
            <p:nvPr/>
          </p:nvSpPr>
          <p:spPr>
            <a:xfrm>
              <a:off x="794290" y="130310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FE401E0-09D3-42C4-5D84-1A03EEDB2FB0}"/>
                </a:ext>
              </a:extLst>
            </p:cNvPr>
            <p:cNvSpPr/>
            <p:nvPr/>
          </p:nvSpPr>
          <p:spPr>
            <a:xfrm>
              <a:off x="794290" y="91046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166AA65-6DEE-5404-7064-375CA5FD7FD1}"/>
                </a:ext>
              </a:extLst>
            </p:cNvPr>
            <p:cNvSpPr/>
            <p:nvPr/>
          </p:nvSpPr>
          <p:spPr>
            <a:xfrm>
              <a:off x="1617042" y="130310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045A2E6-31BA-B93B-4DD0-2B1BF6D01143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>
              <a:off x="1099013" y="106148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560FD83-1B3B-CAD8-754A-9A55158521EE}"/>
                </a:ext>
              </a:extLst>
            </p:cNvPr>
            <p:cNvCxnSpPr>
              <a:stCxn id="12" idx="6"/>
              <a:endCxn id="14" idx="2"/>
            </p:cNvCxnSpPr>
            <p:nvPr/>
          </p:nvCxnSpPr>
          <p:spPr>
            <a:xfrm>
              <a:off x="1099013" y="1454121"/>
              <a:ext cx="518029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32811BF-7A7E-6533-30CD-37B4933181D7}"/>
                </a:ext>
              </a:extLst>
            </p:cNvPr>
            <p:cNvCxnSpPr>
              <a:stCxn id="11" idx="6"/>
              <a:endCxn id="14" idx="2"/>
            </p:cNvCxnSpPr>
            <p:nvPr/>
          </p:nvCxnSpPr>
          <p:spPr>
            <a:xfrm flipV="1">
              <a:off x="1099013" y="145412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43C918-97F4-47E7-679F-4FE79D98D517}"/>
                </a:ext>
              </a:extLst>
            </p:cNvPr>
            <p:cNvCxnSpPr>
              <a:stCxn id="27" idx="6"/>
            </p:cNvCxnSpPr>
            <p:nvPr/>
          </p:nvCxnSpPr>
          <p:spPr>
            <a:xfrm>
              <a:off x="2714044" y="1318050"/>
              <a:ext cx="304723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B603DC6-988F-E119-D641-05BA4CB0F3AB}"/>
                </a:ext>
              </a:extLst>
            </p:cNvPr>
            <p:cNvSpPr/>
            <p:nvPr/>
          </p:nvSpPr>
          <p:spPr>
            <a:xfrm>
              <a:off x="1617042" y="1695744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3CB407A-BBF3-ED03-FB82-C9316789F7CD}"/>
                </a:ext>
              </a:extLst>
            </p:cNvPr>
            <p:cNvCxnSpPr>
              <a:stCxn id="13" idx="6"/>
              <a:endCxn id="19" idx="2"/>
            </p:cNvCxnSpPr>
            <p:nvPr/>
          </p:nvCxnSpPr>
          <p:spPr>
            <a:xfrm>
              <a:off x="1099013" y="1061480"/>
              <a:ext cx="518029" cy="7852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D898C8-9345-CB3D-58C2-2D0CFBAF6C27}"/>
                </a:ext>
              </a:extLst>
            </p:cNvPr>
            <p:cNvCxnSpPr>
              <a:endCxn id="19" idx="2"/>
            </p:cNvCxnSpPr>
            <p:nvPr/>
          </p:nvCxnSpPr>
          <p:spPr>
            <a:xfrm>
              <a:off x="1099013" y="145412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0D734BE-AF74-883F-DC4A-AE6418BF9ECD}"/>
                </a:ext>
              </a:extLst>
            </p:cNvPr>
            <p:cNvCxnSpPr>
              <a:stCxn id="11" idx="6"/>
              <a:endCxn id="19" idx="2"/>
            </p:cNvCxnSpPr>
            <p:nvPr/>
          </p:nvCxnSpPr>
          <p:spPr>
            <a:xfrm>
              <a:off x="1099013" y="1846760"/>
              <a:ext cx="518029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51DCEE3-2587-5CC2-7CBE-1EF19189F696}"/>
                </a:ext>
              </a:extLst>
            </p:cNvPr>
            <p:cNvSpPr/>
            <p:nvPr/>
          </p:nvSpPr>
          <p:spPr>
            <a:xfrm>
              <a:off x="1617042" y="91046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FF7EEBF-643E-B5DF-952A-FBE8564ECEA8}"/>
                </a:ext>
              </a:extLst>
            </p:cNvPr>
            <p:cNvSpPr/>
            <p:nvPr/>
          </p:nvSpPr>
          <p:spPr>
            <a:xfrm>
              <a:off x="2409321" y="1167033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4B634B-C7D3-2BB1-13A2-BC0FC9B34E32}"/>
                </a:ext>
              </a:extLst>
            </p:cNvPr>
            <p:cNvCxnSpPr>
              <a:stCxn id="26" idx="6"/>
              <a:endCxn id="27" idx="2"/>
            </p:cNvCxnSpPr>
            <p:nvPr/>
          </p:nvCxnSpPr>
          <p:spPr>
            <a:xfrm>
              <a:off x="1921764" y="1061480"/>
              <a:ext cx="487556" cy="256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4815C01-FC18-41F0-0E0D-1CF644473845}"/>
                </a:ext>
              </a:extLst>
            </p:cNvPr>
            <p:cNvCxnSpPr>
              <a:stCxn id="14" idx="6"/>
              <a:endCxn id="27" idx="2"/>
            </p:cNvCxnSpPr>
            <p:nvPr/>
          </p:nvCxnSpPr>
          <p:spPr>
            <a:xfrm flipV="1">
              <a:off x="1921764" y="1318049"/>
              <a:ext cx="487556" cy="1360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6DB4E99-71A0-18BD-BC88-B2F7643FF5C2}"/>
                </a:ext>
              </a:extLst>
            </p:cNvPr>
            <p:cNvCxnSpPr>
              <a:stCxn id="19" idx="6"/>
              <a:endCxn id="27" idx="2"/>
            </p:cNvCxnSpPr>
            <p:nvPr/>
          </p:nvCxnSpPr>
          <p:spPr>
            <a:xfrm flipV="1">
              <a:off x="1921764" y="1318049"/>
              <a:ext cx="487556" cy="5287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27B84F8-140A-BD22-076E-571C67D528D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311" y="1227440"/>
              <a:ext cx="353689" cy="1458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4051A02-FA10-08BE-7C13-49FEFB919E9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665" y="1017117"/>
              <a:ext cx="115824" cy="762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FF7B8DD-9891-0E08-880F-D966F3D7DC79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97" y="1412627"/>
              <a:ext cx="111443" cy="752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09F13B7-C31D-1CB9-D3BC-597794B8B36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98" y="1805660"/>
              <a:ext cx="114300" cy="752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7144639-98C6-48B8-C95F-E41873E68528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421" y="1019032"/>
              <a:ext cx="129356" cy="8510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2E9D161-2E28-3CCC-C9C4-F1527E561B1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806" y="1386014"/>
              <a:ext cx="181928" cy="16764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1FEDC99-9FDB-D670-DB05-EA9CB9F303A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175" y="1781917"/>
              <a:ext cx="181928" cy="167640"/>
            </a:xfrm>
            <a:prstGeom prst="rect">
              <a:avLst/>
            </a:prstGeom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72E099D9-D87E-9E5E-27B5-796FFFFBC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871404"/>
            <a:ext cx="2761350" cy="4598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54708BE-5506-94A6-C93B-656B24B4D59C}"/>
              </a:ext>
            </a:extLst>
          </p:cNvPr>
          <p:cNvSpPr txBox="1"/>
          <p:nvPr/>
        </p:nvSpPr>
        <p:spPr>
          <a:xfrm>
            <a:off x="457200" y="3943350"/>
            <a:ext cx="8077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After each update, parameters corresponding to inputs going into each of two hidden units are identical. </a:t>
            </a:r>
          </a:p>
        </p:txBody>
      </p:sp>
    </p:spTree>
    <p:extLst>
      <p:ext uri="{BB962C8B-B14F-4D97-AF65-F5344CB8AC3E}">
        <p14:creationId xmlns:p14="http://schemas.microsoft.com/office/powerpoint/2010/main" val="353930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Neural Networks: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3431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Putting it together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895377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857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Calibri"/>
              </a:rPr>
              <a:t>Training a neural network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662285"/>
            <a:ext cx="8583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"/>
              </a:rPr>
              <a:t>Pick a network architecture (connectivity pattern between neurons)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553633" y="1065322"/>
            <a:ext cx="1477790" cy="1043313"/>
            <a:chOff x="530062" y="1212293"/>
            <a:chExt cx="1790346" cy="1263977"/>
          </a:xfrm>
        </p:grpSpPr>
        <p:sp>
          <p:nvSpPr>
            <p:cNvPr id="17" name="Oval 16"/>
            <p:cNvSpPr/>
            <p:nvPr/>
          </p:nvSpPr>
          <p:spPr>
            <a:xfrm>
              <a:off x="530062" y="1824830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0062" y="157614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30062" y="132746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268604" y="121229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2" name="Straight Arrow Connector 21"/>
            <p:cNvCxnSpPr>
              <a:stCxn id="19" idx="6"/>
              <a:endCxn id="20" idx="2"/>
            </p:cNvCxnSpPr>
            <p:nvPr/>
          </p:nvCxnSpPr>
          <p:spPr>
            <a:xfrm flipV="1">
              <a:off x="742737" y="1319054"/>
              <a:ext cx="525867" cy="1151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8" idx="6"/>
              <a:endCxn id="20" idx="2"/>
            </p:cNvCxnSpPr>
            <p:nvPr/>
          </p:nvCxnSpPr>
          <p:spPr>
            <a:xfrm flipV="1">
              <a:off x="742737" y="1319054"/>
              <a:ext cx="525867" cy="3638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7" idx="6"/>
              <a:endCxn id="20" idx="2"/>
            </p:cNvCxnSpPr>
            <p:nvPr/>
          </p:nvCxnSpPr>
          <p:spPr>
            <a:xfrm flipV="1">
              <a:off x="742737" y="1319054"/>
              <a:ext cx="525867" cy="61253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1268603" y="148944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" name="Straight Arrow Connector 25"/>
            <p:cNvCxnSpPr>
              <a:stCxn id="19" idx="6"/>
              <a:endCxn id="25" idx="2"/>
            </p:cNvCxnSpPr>
            <p:nvPr/>
          </p:nvCxnSpPr>
          <p:spPr>
            <a:xfrm>
              <a:off x="742737" y="1434223"/>
              <a:ext cx="525866" cy="1619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8" idx="6"/>
              <a:endCxn id="25" idx="2"/>
            </p:cNvCxnSpPr>
            <p:nvPr/>
          </p:nvCxnSpPr>
          <p:spPr>
            <a:xfrm flipV="1">
              <a:off x="742737" y="1596201"/>
              <a:ext cx="525866" cy="867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6"/>
              <a:endCxn id="25" idx="2"/>
            </p:cNvCxnSpPr>
            <p:nvPr/>
          </p:nvCxnSpPr>
          <p:spPr>
            <a:xfrm flipV="1">
              <a:off x="742737" y="1596201"/>
              <a:ext cx="525866" cy="33538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1268602" y="175576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0" name="Straight Arrow Connector 29"/>
            <p:cNvCxnSpPr>
              <a:stCxn id="19" idx="6"/>
              <a:endCxn id="29" idx="2"/>
            </p:cNvCxnSpPr>
            <p:nvPr/>
          </p:nvCxnSpPr>
          <p:spPr>
            <a:xfrm>
              <a:off x="742737" y="1434223"/>
              <a:ext cx="525865" cy="428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8" idx="6"/>
              <a:endCxn id="29" idx="2"/>
            </p:cNvCxnSpPr>
            <p:nvPr/>
          </p:nvCxnSpPr>
          <p:spPr>
            <a:xfrm>
              <a:off x="742737" y="1682906"/>
              <a:ext cx="525865" cy="1796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7" idx="6"/>
              <a:endCxn id="29" idx="2"/>
            </p:cNvCxnSpPr>
            <p:nvPr/>
          </p:nvCxnSpPr>
          <p:spPr>
            <a:xfrm flipV="1">
              <a:off x="742737" y="1862523"/>
              <a:ext cx="525865" cy="690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1268602" y="201630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" name="Straight Arrow Connector 36"/>
            <p:cNvCxnSpPr>
              <a:stCxn id="19" idx="6"/>
              <a:endCxn id="36" idx="2"/>
            </p:cNvCxnSpPr>
            <p:nvPr/>
          </p:nvCxnSpPr>
          <p:spPr>
            <a:xfrm>
              <a:off x="742737" y="1434223"/>
              <a:ext cx="525865" cy="6888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8" idx="6"/>
              <a:endCxn id="36" idx="2"/>
            </p:cNvCxnSpPr>
            <p:nvPr/>
          </p:nvCxnSpPr>
          <p:spPr>
            <a:xfrm>
              <a:off x="742737" y="1682906"/>
              <a:ext cx="525865" cy="4401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7" idx="6"/>
              <a:endCxn id="36" idx="2"/>
            </p:cNvCxnSpPr>
            <p:nvPr/>
          </p:nvCxnSpPr>
          <p:spPr>
            <a:xfrm>
              <a:off x="742737" y="1931590"/>
              <a:ext cx="525865" cy="19147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2106362" y="121229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7" name="Straight Arrow Connector 46"/>
            <p:cNvCxnSpPr>
              <a:stCxn id="20" idx="6"/>
              <a:endCxn id="46" idx="2"/>
            </p:cNvCxnSpPr>
            <p:nvPr/>
          </p:nvCxnSpPr>
          <p:spPr>
            <a:xfrm flipV="1">
              <a:off x="1481279" y="131905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5" idx="6"/>
              <a:endCxn id="46" idx="2"/>
            </p:cNvCxnSpPr>
            <p:nvPr/>
          </p:nvCxnSpPr>
          <p:spPr>
            <a:xfrm flipV="1">
              <a:off x="1481278" y="1319053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9" idx="6"/>
              <a:endCxn id="46" idx="2"/>
            </p:cNvCxnSpPr>
            <p:nvPr/>
          </p:nvCxnSpPr>
          <p:spPr>
            <a:xfrm flipV="1">
              <a:off x="1481278" y="131905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6" idx="6"/>
              <a:endCxn id="46" idx="2"/>
            </p:cNvCxnSpPr>
            <p:nvPr/>
          </p:nvCxnSpPr>
          <p:spPr>
            <a:xfrm flipV="1">
              <a:off x="1481277" y="1319053"/>
              <a:ext cx="625085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106361" y="1492762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3" name="Straight Arrow Connector 52"/>
            <p:cNvCxnSpPr>
              <a:endCxn id="52" idx="2"/>
            </p:cNvCxnSpPr>
            <p:nvPr/>
          </p:nvCxnSpPr>
          <p:spPr>
            <a:xfrm flipV="1">
              <a:off x="1481278" y="159952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9" idx="6"/>
              <a:endCxn id="52" idx="2"/>
            </p:cNvCxnSpPr>
            <p:nvPr/>
          </p:nvCxnSpPr>
          <p:spPr>
            <a:xfrm flipV="1">
              <a:off x="1481278" y="1599523"/>
              <a:ext cx="625083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52" idx="2"/>
            </p:cNvCxnSpPr>
            <p:nvPr/>
          </p:nvCxnSpPr>
          <p:spPr>
            <a:xfrm flipV="1">
              <a:off x="1481277" y="159952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0" idx="6"/>
              <a:endCxn id="52" idx="2"/>
            </p:cNvCxnSpPr>
            <p:nvPr/>
          </p:nvCxnSpPr>
          <p:spPr>
            <a:xfrm>
              <a:off x="1481279" y="1319054"/>
              <a:ext cx="625082" cy="2804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2107733" y="175049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V="1">
              <a:off x="1482650" y="1857259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58" idx="2"/>
            </p:cNvCxnSpPr>
            <p:nvPr/>
          </p:nvCxnSpPr>
          <p:spPr>
            <a:xfrm flipV="1">
              <a:off x="1482650" y="1857259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5" idx="6"/>
              <a:endCxn id="58" idx="2"/>
            </p:cNvCxnSpPr>
            <p:nvPr/>
          </p:nvCxnSpPr>
          <p:spPr>
            <a:xfrm>
              <a:off x="1481278" y="1596202"/>
              <a:ext cx="626455" cy="2610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0" idx="6"/>
              <a:endCxn id="58" idx="2"/>
            </p:cNvCxnSpPr>
            <p:nvPr/>
          </p:nvCxnSpPr>
          <p:spPr>
            <a:xfrm>
              <a:off x="1481279" y="1319054"/>
              <a:ext cx="626454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2106360" y="20090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65" name="Straight Arrow Connector 64"/>
            <p:cNvCxnSpPr>
              <a:stCxn id="36" idx="6"/>
              <a:endCxn id="64" idx="2"/>
            </p:cNvCxnSpPr>
            <p:nvPr/>
          </p:nvCxnSpPr>
          <p:spPr>
            <a:xfrm flipV="1">
              <a:off x="1481277" y="2115780"/>
              <a:ext cx="625083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9" idx="6"/>
              <a:endCxn id="64" idx="2"/>
            </p:cNvCxnSpPr>
            <p:nvPr/>
          </p:nvCxnSpPr>
          <p:spPr>
            <a:xfrm>
              <a:off x="1481278" y="1862524"/>
              <a:ext cx="625083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25" idx="6"/>
              <a:endCxn id="64" idx="2"/>
            </p:cNvCxnSpPr>
            <p:nvPr/>
          </p:nvCxnSpPr>
          <p:spPr>
            <a:xfrm>
              <a:off x="1481278" y="1596202"/>
              <a:ext cx="625082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20" idx="6"/>
              <a:endCxn id="64" idx="2"/>
            </p:cNvCxnSpPr>
            <p:nvPr/>
          </p:nvCxnSpPr>
          <p:spPr>
            <a:xfrm>
              <a:off x="1481279" y="1319054"/>
              <a:ext cx="625081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1269690" y="22627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0" name="Straight Arrow Connector 99"/>
            <p:cNvCxnSpPr>
              <a:stCxn id="19" idx="6"/>
              <a:endCxn id="99" idx="2"/>
            </p:cNvCxnSpPr>
            <p:nvPr/>
          </p:nvCxnSpPr>
          <p:spPr>
            <a:xfrm>
              <a:off x="742737" y="1434223"/>
              <a:ext cx="526953" cy="9352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18" idx="6"/>
              <a:endCxn id="99" idx="2"/>
            </p:cNvCxnSpPr>
            <p:nvPr/>
          </p:nvCxnSpPr>
          <p:spPr>
            <a:xfrm>
              <a:off x="742737" y="1682906"/>
              <a:ext cx="526953" cy="6866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17" idx="6"/>
              <a:endCxn id="99" idx="2"/>
            </p:cNvCxnSpPr>
            <p:nvPr/>
          </p:nvCxnSpPr>
          <p:spPr>
            <a:xfrm>
              <a:off x="742737" y="1931590"/>
              <a:ext cx="526953" cy="43792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99" idx="6"/>
              <a:endCxn id="46" idx="2"/>
            </p:cNvCxnSpPr>
            <p:nvPr/>
          </p:nvCxnSpPr>
          <p:spPr>
            <a:xfrm flipV="1">
              <a:off x="1482365" y="1319053"/>
              <a:ext cx="623997" cy="10504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9" idx="6"/>
              <a:endCxn id="52" idx="2"/>
            </p:cNvCxnSpPr>
            <p:nvPr/>
          </p:nvCxnSpPr>
          <p:spPr>
            <a:xfrm flipV="1">
              <a:off x="1482365" y="1599522"/>
              <a:ext cx="623996" cy="7699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99" idx="6"/>
              <a:endCxn id="58" idx="2"/>
            </p:cNvCxnSpPr>
            <p:nvPr/>
          </p:nvCxnSpPr>
          <p:spPr>
            <a:xfrm flipV="1">
              <a:off x="1482365" y="1857259"/>
              <a:ext cx="625368" cy="51225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99" idx="6"/>
              <a:endCxn id="64" idx="2"/>
            </p:cNvCxnSpPr>
            <p:nvPr/>
          </p:nvCxnSpPr>
          <p:spPr>
            <a:xfrm flipV="1">
              <a:off x="1482365" y="2115779"/>
              <a:ext cx="623995" cy="2537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3046947" y="1047750"/>
            <a:ext cx="2134972" cy="1068738"/>
            <a:chOff x="1905000" y="2190750"/>
            <a:chExt cx="3483917" cy="1744001"/>
          </a:xfrm>
        </p:grpSpPr>
        <p:sp>
          <p:nvSpPr>
            <p:cNvPr id="169" name="Oval 168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4" name="Straight Arrow Connector 173"/>
            <p:cNvCxnSpPr>
              <a:stCxn id="171" idx="6"/>
              <a:endCxn id="172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70" idx="6"/>
              <a:endCxn id="172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69" idx="6"/>
              <a:endCxn id="172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8" name="Straight Arrow Connector 177"/>
            <p:cNvCxnSpPr>
              <a:stCxn id="171" idx="6"/>
              <a:endCxn id="177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70" idx="6"/>
              <a:endCxn id="177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169" idx="6"/>
              <a:endCxn id="177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82" name="Straight Arrow Connector 181"/>
            <p:cNvCxnSpPr>
              <a:stCxn id="171" idx="6"/>
              <a:endCxn id="181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70" idx="6"/>
              <a:endCxn id="181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stCxn id="169" idx="6"/>
              <a:endCxn id="181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86" name="Straight Arrow Connector 185"/>
            <p:cNvCxnSpPr>
              <a:stCxn id="171" idx="6"/>
              <a:endCxn id="185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stCxn id="170" idx="6"/>
              <a:endCxn id="185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stCxn id="169" idx="6"/>
              <a:endCxn id="185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0" name="Straight Arrow Connector 189"/>
            <p:cNvCxnSpPr>
              <a:stCxn id="171" idx="6"/>
              <a:endCxn id="189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>
              <a:stCxn id="170" idx="6"/>
              <a:endCxn id="189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>
              <a:stCxn id="169" idx="6"/>
              <a:endCxn id="189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4" name="Straight Arrow Connector 193"/>
            <p:cNvCxnSpPr>
              <a:stCxn id="172" idx="6"/>
              <a:endCxn id="193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177" idx="6"/>
              <a:endCxn id="193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stCxn id="181" idx="6"/>
              <a:endCxn id="193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185" idx="6"/>
              <a:endCxn id="193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189" idx="6"/>
              <a:endCxn id="193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00" name="Straight Arrow Connector 199"/>
            <p:cNvCxnSpPr>
              <a:endCxn id="199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81" idx="6"/>
              <a:endCxn id="199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endCxn id="199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endCxn id="199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72" idx="6"/>
              <a:endCxn id="199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06" name="Straight Arrow Connector 205"/>
            <p:cNvCxnSpPr>
              <a:endCxn id="205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endCxn id="205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endCxn id="205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177" idx="6"/>
              <a:endCxn id="205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72" idx="6"/>
              <a:endCxn id="205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12" name="Straight Arrow Connector 211"/>
            <p:cNvCxnSpPr>
              <a:stCxn id="185" idx="6"/>
              <a:endCxn id="211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endCxn id="211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>
              <a:stCxn id="181" idx="6"/>
              <a:endCxn id="211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>
              <a:stCxn id="177" idx="6"/>
              <a:endCxn id="211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72" idx="6"/>
              <a:endCxn id="211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Oval 216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18" name="Straight Arrow Connector 217"/>
            <p:cNvCxnSpPr>
              <a:endCxn id="217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185" idx="6"/>
              <a:endCxn id="217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81" idx="6"/>
              <a:endCxn id="217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177" idx="6"/>
              <a:endCxn id="217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>
              <a:stCxn id="172" idx="6"/>
              <a:endCxn id="217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193" idx="6"/>
              <a:endCxn id="173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>
              <a:stCxn id="199" idx="6"/>
              <a:endCxn id="173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205" idx="6"/>
              <a:endCxn id="173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>
              <a:stCxn id="211" idx="6"/>
              <a:endCxn id="173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217" idx="6"/>
              <a:endCxn id="173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29" name="Straight Arrow Connector 228"/>
            <p:cNvCxnSpPr>
              <a:endCxn id="228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endCxn id="228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endCxn id="228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endCxn id="228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193" idx="6"/>
              <a:endCxn id="228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Oval 233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35" name="Straight Arrow Connector 234"/>
            <p:cNvCxnSpPr>
              <a:endCxn id="234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endCxn id="234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endCxn id="234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199" idx="6"/>
              <a:endCxn id="234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193" idx="6"/>
              <a:endCxn id="234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Oval 23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1" name="Straight Arrow Connector 240"/>
            <p:cNvCxnSpPr>
              <a:endCxn id="24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endCxn id="24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205" idx="6"/>
              <a:endCxn id="24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199" idx="6"/>
              <a:endCxn id="24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>
              <a:stCxn id="193" idx="6"/>
              <a:endCxn id="24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8" name="Group 437"/>
          <p:cNvGrpSpPr/>
          <p:nvPr/>
        </p:nvGrpSpPr>
        <p:grpSpPr>
          <a:xfrm>
            <a:off x="5995285" y="1053178"/>
            <a:ext cx="2384321" cy="1068738"/>
            <a:chOff x="5779980" y="1200150"/>
            <a:chExt cx="2888610" cy="1294778"/>
          </a:xfrm>
        </p:grpSpPr>
        <p:sp>
          <p:nvSpPr>
            <p:cNvPr id="252" name="Oval 251"/>
            <p:cNvSpPr/>
            <p:nvPr/>
          </p:nvSpPr>
          <p:spPr>
            <a:xfrm>
              <a:off x="5779980" y="193718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>
              <a:off x="5779980" y="1688499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4" name="Oval 253"/>
            <p:cNvSpPr/>
            <p:nvPr/>
          </p:nvSpPr>
          <p:spPr>
            <a:xfrm>
              <a:off x="5779980" y="143981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5" name="Oval 254"/>
            <p:cNvSpPr/>
            <p:nvPr/>
          </p:nvSpPr>
          <p:spPr>
            <a:xfrm>
              <a:off x="651852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57" name="Straight Arrow Connector 256"/>
            <p:cNvCxnSpPr>
              <a:stCxn id="254" idx="6"/>
              <a:endCxn id="255" idx="2"/>
            </p:cNvCxnSpPr>
            <p:nvPr/>
          </p:nvCxnSpPr>
          <p:spPr>
            <a:xfrm flipV="1">
              <a:off x="5992655" y="1306911"/>
              <a:ext cx="525867" cy="23966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>
              <a:stCxn id="253" idx="6"/>
              <a:endCxn id="255" idx="2"/>
            </p:cNvCxnSpPr>
            <p:nvPr/>
          </p:nvCxnSpPr>
          <p:spPr>
            <a:xfrm flipV="1">
              <a:off x="5992655" y="1306911"/>
              <a:ext cx="525867" cy="4883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252" idx="6"/>
              <a:endCxn id="255" idx="2"/>
            </p:cNvCxnSpPr>
            <p:nvPr/>
          </p:nvCxnSpPr>
          <p:spPr>
            <a:xfrm flipV="1">
              <a:off x="5992655" y="1306911"/>
              <a:ext cx="525867" cy="73703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Oval 259"/>
            <p:cNvSpPr/>
            <p:nvPr/>
          </p:nvSpPr>
          <p:spPr>
            <a:xfrm>
              <a:off x="651852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1" name="Straight Arrow Connector 260"/>
            <p:cNvCxnSpPr>
              <a:stCxn id="254" idx="6"/>
              <a:endCxn id="260" idx="2"/>
            </p:cNvCxnSpPr>
            <p:nvPr/>
          </p:nvCxnSpPr>
          <p:spPr>
            <a:xfrm>
              <a:off x="5992655" y="1546576"/>
              <a:ext cx="525866" cy="374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53" idx="6"/>
              <a:endCxn id="260" idx="2"/>
            </p:cNvCxnSpPr>
            <p:nvPr/>
          </p:nvCxnSpPr>
          <p:spPr>
            <a:xfrm flipV="1">
              <a:off x="5992655" y="1584059"/>
              <a:ext cx="525866" cy="2112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>
              <a:stCxn id="252" idx="6"/>
              <a:endCxn id="260" idx="2"/>
            </p:cNvCxnSpPr>
            <p:nvPr/>
          </p:nvCxnSpPr>
          <p:spPr>
            <a:xfrm flipV="1">
              <a:off x="5992655" y="1584059"/>
              <a:ext cx="525866" cy="45988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Oval 263"/>
            <p:cNvSpPr/>
            <p:nvPr/>
          </p:nvSpPr>
          <p:spPr>
            <a:xfrm>
              <a:off x="651852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5" name="Straight Arrow Connector 264"/>
            <p:cNvCxnSpPr>
              <a:stCxn id="254" idx="6"/>
              <a:endCxn id="264" idx="2"/>
            </p:cNvCxnSpPr>
            <p:nvPr/>
          </p:nvCxnSpPr>
          <p:spPr>
            <a:xfrm>
              <a:off x="5992655" y="1546576"/>
              <a:ext cx="525865" cy="3038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>
              <a:stCxn id="253" idx="6"/>
              <a:endCxn id="264" idx="2"/>
            </p:cNvCxnSpPr>
            <p:nvPr/>
          </p:nvCxnSpPr>
          <p:spPr>
            <a:xfrm>
              <a:off x="5992655" y="1795260"/>
              <a:ext cx="525865" cy="551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252" idx="6"/>
              <a:endCxn id="264" idx="2"/>
            </p:cNvCxnSpPr>
            <p:nvPr/>
          </p:nvCxnSpPr>
          <p:spPr>
            <a:xfrm flipV="1">
              <a:off x="5992655" y="1850381"/>
              <a:ext cx="525865" cy="1935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Oval 267"/>
            <p:cNvSpPr/>
            <p:nvPr/>
          </p:nvSpPr>
          <p:spPr>
            <a:xfrm>
              <a:off x="651852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9" name="Straight Arrow Connector 268"/>
            <p:cNvCxnSpPr>
              <a:stCxn id="254" idx="6"/>
              <a:endCxn id="268" idx="2"/>
            </p:cNvCxnSpPr>
            <p:nvPr/>
          </p:nvCxnSpPr>
          <p:spPr>
            <a:xfrm>
              <a:off x="5992655" y="1546576"/>
              <a:ext cx="525864" cy="5643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>
              <a:stCxn id="253" idx="6"/>
              <a:endCxn id="268" idx="2"/>
            </p:cNvCxnSpPr>
            <p:nvPr/>
          </p:nvCxnSpPr>
          <p:spPr>
            <a:xfrm>
              <a:off x="5992655" y="1795260"/>
              <a:ext cx="525864" cy="31566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>
              <a:stCxn id="252" idx="6"/>
              <a:endCxn id="268" idx="2"/>
            </p:cNvCxnSpPr>
            <p:nvPr/>
          </p:nvCxnSpPr>
          <p:spPr>
            <a:xfrm>
              <a:off x="5992655" y="2043943"/>
              <a:ext cx="525864" cy="6697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Oval 271"/>
            <p:cNvSpPr/>
            <p:nvPr/>
          </p:nvSpPr>
          <p:spPr>
            <a:xfrm>
              <a:off x="651852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73" name="Straight Arrow Connector 272"/>
            <p:cNvCxnSpPr>
              <a:stCxn id="254" idx="6"/>
              <a:endCxn id="272" idx="2"/>
            </p:cNvCxnSpPr>
            <p:nvPr/>
          </p:nvCxnSpPr>
          <p:spPr>
            <a:xfrm>
              <a:off x="5992655" y="1546576"/>
              <a:ext cx="525867" cy="83520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>
              <a:stCxn id="253" idx="6"/>
              <a:endCxn id="272" idx="2"/>
            </p:cNvCxnSpPr>
            <p:nvPr/>
          </p:nvCxnSpPr>
          <p:spPr>
            <a:xfrm>
              <a:off x="5992655" y="1795260"/>
              <a:ext cx="525867" cy="5865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252" idx="6"/>
              <a:endCxn id="272" idx="2"/>
            </p:cNvCxnSpPr>
            <p:nvPr/>
          </p:nvCxnSpPr>
          <p:spPr>
            <a:xfrm>
              <a:off x="5992655" y="2043943"/>
              <a:ext cx="525867" cy="33784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/>
            <p:cNvSpPr/>
            <p:nvPr/>
          </p:nvSpPr>
          <p:spPr>
            <a:xfrm>
              <a:off x="708660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77" name="Straight Arrow Connector 276"/>
            <p:cNvCxnSpPr>
              <a:stCxn id="255" idx="6"/>
              <a:endCxn id="276" idx="2"/>
            </p:cNvCxnSpPr>
            <p:nvPr/>
          </p:nvCxnSpPr>
          <p:spPr>
            <a:xfrm flipV="1">
              <a:off x="673119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260" idx="6"/>
              <a:endCxn id="276" idx="2"/>
            </p:cNvCxnSpPr>
            <p:nvPr/>
          </p:nvCxnSpPr>
          <p:spPr>
            <a:xfrm flipV="1">
              <a:off x="673119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264" idx="6"/>
              <a:endCxn id="276" idx="2"/>
            </p:cNvCxnSpPr>
            <p:nvPr/>
          </p:nvCxnSpPr>
          <p:spPr>
            <a:xfrm flipV="1">
              <a:off x="673119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>
              <a:stCxn id="268" idx="6"/>
              <a:endCxn id="276" idx="2"/>
            </p:cNvCxnSpPr>
            <p:nvPr/>
          </p:nvCxnSpPr>
          <p:spPr>
            <a:xfrm flipV="1">
              <a:off x="673119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272" idx="6"/>
              <a:endCxn id="276" idx="2"/>
            </p:cNvCxnSpPr>
            <p:nvPr/>
          </p:nvCxnSpPr>
          <p:spPr>
            <a:xfrm flipV="1">
              <a:off x="673119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Oval 281"/>
            <p:cNvSpPr/>
            <p:nvPr/>
          </p:nvSpPr>
          <p:spPr>
            <a:xfrm>
              <a:off x="708660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83" name="Straight Arrow Connector 282"/>
            <p:cNvCxnSpPr>
              <a:stCxn id="260" idx="6"/>
              <a:endCxn id="282" idx="2"/>
            </p:cNvCxnSpPr>
            <p:nvPr/>
          </p:nvCxnSpPr>
          <p:spPr>
            <a:xfrm>
              <a:off x="673119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264" idx="6"/>
              <a:endCxn id="282" idx="2"/>
            </p:cNvCxnSpPr>
            <p:nvPr/>
          </p:nvCxnSpPr>
          <p:spPr>
            <a:xfrm flipV="1">
              <a:off x="673119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>
              <a:stCxn id="268" idx="6"/>
              <a:endCxn id="282" idx="2"/>
            </p:cNvCxnSpPr>
            <p:nvPr/>
          </p:nvCxnSpPr>
          <p:spPr>
            <a:xfrm flipV="1">
              <a:off x="673119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272" idx="6"/>
              <a:endCxn id="288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/>
            <p:cNvCxnSpPr>
              <a:stCxn id="255" idx="6"/>
              <a:endCxn id="282" idx="2"/>
            </p:cNvCxnSpPr>
            <p:nvPr/>
          </p:nvCxnSpPr>
          <p:spPr>
            <a:xfrm>
              <a:off x="673119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/>
            <p:cNvSpPr/>
            <p:nvPr/>
          </p:nvSpPr>
          <p:spPr>
            <a:xfrm>
              <a:off x="708797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89" name="Straight Arrow Connector 288"/>
            <p:cNvCxnSpPr>
              <a:stCxn id="264" idx="6"/>
              <a:endCxn id="288" idx="2"/>
            </p:cNvCxnSpPr>
            <p:nvPr/>
          </p:nvCxnSpPr>
          <p:spPr>
            <a:xfrm flipV="1">
              <a:off x="673119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>
              <a:stCxn id="268" idx="6"/>
              <a:endCxn id="288" idx="2"/>
            </p:cNvCxnSpPr>
            <p:nvPr/>
          </p:nvCxnSpPr>
          <p:spPr>
            <a:xfrm flipV="1">
              <a:off x="673119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272" idx="6"/>
              <a:endCxn id="288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260" idx="6"/>
              <a:endCxn id="288" idx="2"/>
            </p:cNvCxnSpPr>
            <p:nvPr/>
          </p:nvCxnSpPr>
          <p:spPr>
            <a:xfrm>
              <a:off x="673119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255" idx="6"/>
              <a:endCxn id="288" idx="2"/>
            </p:cNvCxnSpPr>
            <p:nvPr/>
          </p:nvCxnSpPr>
          <p:spPr>
            <a:xfrm>
              <a:off x="673119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Oval 293"/>
            <p:cNvSpPr/>
            <p:nvPr/>
          </p:nvSpPr>
          <p:spPr>
            <a:xfrm>
              <a:off x="708660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95" name="Straight Arrow Connector 294"/>
            <p:cNvCxnSpPr>
              <a:stCxn id="268" idx="6"/>
              <a:endCxn id="294" idx="2"/>
            </p:cNvCxnSpPr>
            <p:nvPr/>
          </p:nvCxnSpPr>
          <p:spPr>
            <a:xfrm flipV="1">
              <a:off x="673119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272" idx="6"/>
              <a:endCxn id="294" idx="2"/>
            </p:cNvCxnSpPr>
            <p:nvPr/>
          </p:nvCxnSpPr>
          <p:spPr>
            <a:xfrm flipV="1">
              <a:off x="673119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stCxn id="264" idx="6"/>
              <a:endCxn id="294" idx="2"/>
            </p:cNvCxnSpPr>
            <p:nvPr/>
          </p:nvCxnSpPr>
          <p:spPr>
            <a:xfrm>
              <a:off x="673119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260" idx="6"/>
              <a:endCxn id="294" idx="2"/>
            </p:cNvCxnSpPr>
            <p:nvPr/>
          </p:nvCxnSpPr>
          <p:spPr>
            <a:xfrm>
              <a:off x="673119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255" idx="6"/>
              <a:endCxn id="294" idx="2"/>
            </p:cNvCxnSpPr>
            <p:nvPr/>
          </p:nvCxnSpPr>
          <p:spPr>
            <a:xfrm>
              <a:off x="673119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/>
            <p:nvPr/>
          </p:nvSpPr>
          <p:spPr>
            <a:xfrm>
              <a:off x="708660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01" name="Straight Arrow Connector 300"/>
            <p:cNvCxnSpPr>
              <a:stCxn id="272" idx="6"/>
              <a:endCxn id="300" idx="2"/>
            </p:cNvCxnSpPr>
            <p:nvPr/>
          </p:nvCxnSpPr>
          <p:spPr>
            <a:xfrm>
              <a:off x="673119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/>
            <p:cNvCxnSpPr>
              <a:stCxn id="268" idx="6"/>
              <a:endCxn id="300" idx="2"/>
            </p:cNvCxnSpPr>
            <p:nvPr/>
          </p:nvCxnSpPr>
          <p:spPr>
            <a:xfrm>
              <a:off x="673119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264" idx="6"/>
              <a:endCxn id="300" idx="2"/>
            </p:cNvCxnSpPr>
            <p:nvPr/>
          </p:nvCxnSpPr>
          <p:spPr>
            <a:xfrm>
              <a:off x="673119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>
              <a:stCxn id="260" idx="6"/>
              <a:endCxn id="300" idx="2"/>
            </p:cNvCxnSpPr>
            <p:nvPr/>
          </p:nvCxnSpPr>
          <p:spPr>
            <a:xfrm>
              <a:off x="673119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/>
            <p:cNvCxnSpPr>
              <a:stCxn id="255" idx="6"/>
              <a:endCxn id="300" idx="2"/>
            </p:cNvCxnSpPr>
            <p:nvPr/>
          </p:nvCxnSpPr>
          <p:spPr>
            <a:xfrm>
              <a:off x="673119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Oval 329"/>
            <p:cNvSpPr/>
            <p:nvPr/>
          </p:nvSpPr>
          <p:spPr>
            <a:xfrm>
              <a:off x="8455915" y="1333055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31" name="Straight Arrow Connector 330"/>
            <p:cNvCxnSpPr>
              <a:endCxn id="330" idx="2"/>
            </p:cNvCxnSpPr>
            <p:nvPr/>
          </p:nvCxnSpPr>
          <p:spPr>
            <a:xfrm>
              <a:off x="7871042" y="1306910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endCxn id="330" idx="2"/>
            </p:cNvCxnSpPr>
            <p:nvPr/>
          </p:nvCxnSpPr>
          <p:spPr>
            <a:xfrm flipV="1">
              <a:off x="7871041" y="1439816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>
              <a:endCxn id="330" idx="2"/>
            </p:cNvCxnSpPr>
            <p:nvPr/>
          </p:nvCxnSpPr>
          <p:spPr>
            <a:xfrm flipV="1">
              <a:off x="7872413" y="1439816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>
              <a:endCxn id="330" idx="2"/>
            </p:cNvCxnSpPr>
            <p:nvPr/>
          </p:nvCxnSpPr>
          <p:spPr>
            <a:xfrm flipV="1">
              <a:off x="7871041" y="1439816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endCxn id="330" idx="2"/>
            </p:cNvCxnSpPr>
            <p:nvPr/>
          </p:nvCxnSpPr>
          <p:spPr>
            <a:xfrm flipV="1">
              <a:off x="7871040" y="1439816"/>
              <a:ext cx="584875" cy="9483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/>
            <p:cNvSpPr/>
            <p:nvPr/>
          </p:nvSpPr>
          <p:spPr>
            <a:xfrm>
              <a:off x="8455914" y="16121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37" name="Straight Arrow Connector 336"/>
            <p:cNvCxnSpPr>
              <a:endCxn id="336" idx="2"/>
            </p:cNvCxnSpPr>
            <p:nvPr/>
          </p:nvCxnSpPr>
          <p:spPr>
            <a:xfrm>
              <a:off x="7871041" y="1585974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endCxn id="336" idx="2"/>
            </p:cNvCxnSpPr>
            <p:nvPr/>
          </p:nvCxnSpPr>
          <p:spPr>
            <a:xfrm flipV="1">
              <a:off x="7871041" y="171888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endCxn id="336" idx="2"/>
            </p:cNvCxnSpPr>
            <p:nvPr/>
          </p:nvCxnSpPr>
          <p:spPr>
            <a:xfrm flipV="1">
              <a:off x="7872413" y="1718880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endCxn id="336" idx="2"/>
            </p:cNvCxnSpPr>
            <p:nvPr/>
          </p:nvCxnSpPr>
          <p:spPr>
            <a:xfrm flipV="1">
              <a:off x="7871040" y="1718880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endCxn id="336" idx="2"/>
            </p:cNvCxnSpPr>
            <p:nvPr/>
          </p:nvCxnSpPr>
          <p:spPr>
            <a:xfrm>
              <a:off x="7871042" y="1306910"/>
              <a:ext cx="584872" cy="4119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8455913" y="186644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3" name="Straight Arrow Connector 342"/>
            <p:cNvCxnSpPr>
              <a:endCxn id="342" idx="2"/>
            </p:cNvCxnSpPr>
            <p:nvPr/>
          </p:nvCxnSpPr>
          <p:spPr>
            <a:xfrm>
              <a:off x="7871041" y="1840299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>
              <a:endCxn id="342" idx="2"/>
            </p:cNvCxnSpPr>
            <p:nvPr/>
          </p:nvCxnSpPr>
          <p:spPr>
            <a:xfrm flipV="1">
              <a:off x="7871040" y="1973204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endCxn id="342" idx="2"/>
            </p:cNvCxnSpPr>
            <p:nvPr/>
          </p:nvCxnSpPr>
          <p:spPr>
            <a:xfrm flipV="1">
              <a:off x="7872412" y="1973204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endCxn id="342" idx="2"/>
            </p:cNvCxnSpPr>
            <p:nvPr/>
          </p:nvCxnSpPr>
          <p:spPr>
            <a:xfrm>
              <a:off x="7871041" y="1587380"/>
              <a:ext cx="584872" cy="3858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>
              <a:endCxn id="342" idx="2"/>
            </p:cNvCxnSpPr>
            <p:nvPr/>
          </p:nvCxnSpPr>
          <p:spPr>
            <a:xfrm>
              <a:off x="7871042" y="1306910"/>
              <a:ext cx="584871" cy="6662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/>
            <p:cNvSpPr/>
            <p:nvPr/>
          </p:nvSpPr>
          <p:spPr>
            <a:xfrm>
              <a:off x="8455915" y="21354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9" name="Straight Arrow Connector 348"/>
            <p:cNvCxnSpPr>
              <a:endCxn id="348" idx="2"/>
            </p:cNvCxnSpPr>
            <p:nvPr/>
          </p:nvCxnSpPr>
          <p:spPr>
            <a:xfrm>
              <a:off x="7871042" y="2109305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endCxn id="348" idx="2"/>
            </p:cNvCxnSpPr>
            <p:nvPr/>
          </p:nvCxnSpPr>
          <p:spPr>
            <a:xfrm flipV="1">
              <a:off x="7871041" y="224221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endCxn id="348" idx="2"/>
            </p:cNvCxnSpPr>
            <p:nvPr/>
          </p:nvCxnSpPr>
          <p:spPr>
            <a:xfrm>
              <a:off x="7872413" y="1845116"/>
              <a:ext cx="583501" cy="3970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>
              <a:endCxn id="348" idx="2"/>
            </p:cNvCxnSpPr>
            <p:nvPr/>
          </p:nvCxnSpPr>
          <p:spPr>
            <a:xfrm>
              <a:off x="7871041" y="1587380"/>
              <a:ext cx="584873" cy="6548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endCxn id="348" idx="2"/>
            </p:cNvCxnSpPr>
            <p:nvPr/>
          </p:nvCxnSpPr>
          <p:spPr>
            <a:xfrm>
              <a:off x="7871042" y="1306910"/>
              <a:ext cx="584873" cy="93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Oval 399"/>
            <p:cNvSpPr/>
            <p:nvPr/>
          </p:nvSpPr>
          <p:spPr>
            <a:xfrm>
              <a:off x="708660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1" name="Oval 400"/>
            <p:cNvSpPr/>
            <p:nvPr/>
          </p:nvSpPr>
          <p:spPr>
            <a:xfrm>
              <a:off x="708660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2" name="Oval 401"/>
            <p:cNvSpPr/>
            <p:nvPr/>
          </p:nvSpPr>
          <p:spPr>
            <a:xfrm>
              <a:off x="708660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3" name="Oval 402"/>
            <p:cNvSpPr/>
            <p:nvPr/>
          </p:nvSpPr>
          <p:spPr>
            <a:xfrm>
              <a:off x="708660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4" name="Oval 403"/>
            <p:cNvSpPr/>
            <p:nvPr/>
          </p:nvSpPr>
          <p:spPr>
            <a:xfrm>
              <a:off x="708660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5" name="Oval 404"/>
            <p:cNvSpPr/>
            <p:nvPr/>
          </p:nvSpPr>
          <p:spPr>
            <a:xfrm>
              <a:off x="765468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06" name="Straight Arrow Connector 405"/>
            <p:cNvCxnSpPr>
              <a:stCxn id="400" idx="6"/>
              <a:endCxn id="405" idx="2"/>
            </p:cNvCxnSpPr>
            <p:nvPr/>
          </p:nvCxnSpPr>
          <p:spPr>
            <a:xfrm flipV="1">
              <a:off x="729927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Arrow Connector 406"/>
            <p:cNvCxnSpPr>
              <a:stCxn id="401" idx="6"/>
              <a:endCxn id="405" idx="2"/>
            </p:cNvCxnSpPr>
            <p:nvPr/>
          </p:nvCxnSpPr>
          <p:spPr>
            <a:xfrm flipV="1">
              <a:off x="729927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/>
            <p:cNvCxnSpPr>
              <a:stCxn id="402" idx="6"/>
              <a:endCxn id="405" idx="2"/>
            </p:cNvCxnSpPr>
            <p:nvPr/>
          </p:nvCxnSpPr>
          <p:spPr>
            <a:xfrm flipV="1">
              <a:off x="729927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Arrow Connector 408"/>
            <p:cNvCxnSpPr>
              <a:stCxn id="403" idx="6"/>
              <a:endCxn id="405" idx="2"/>
            </p:cNvCxnSpPr>
            <p:nvPr/>
          </p:nvCxnSpPr>
          <p:spPr>
            <a:xfrm flipV="1">
              <a:off x="729927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/>
            <p:cNvCxnSpPr>
              <a:stCxn id="404" idx="6"/>
              <a:endCxn id="405" idx="2"/>
            </p:cNvCxnSpPr>
            <p:nvPr/>
          </p:nvCxnSpPr>
          <p:spPr>
            <a:xfrm flipV="1">
              <a:off x="729927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" name="Oval 410"/>
            <p:cNvSpPr/>
            <p:nvPr/>
          </p:nvSpPr>
          <p:spPr>
            <a:xfrm>
              <a:off x="765468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12" name="Straight Arrow Connector 411"/>
            <p:cNvCxnSpPr>
              <a:stCxn id="401" idx="6"/>
              <a:endCxn id="411" idx="2"/>
            </p:cNvCxnSpPr>
            <p:nvPr/>
          </p:nvCxnSpPr>
          <p:spPr>
            <a:xfrm>
              <a:off x="729927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/>
            <p:cNvCxnSpPr>
              <a:stCxn id="402" idx="6"/>
              <a:endCxn id="411" idx="2"/>
            </p:cNvCxnSpPr>
            <p:nvPr/>
          </p:nvCxnSpPr>
          <p:spPr>
            <a:xfrm flipV="1">
              <a:off x="729927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/>
            <p:cNvCxnSpPr>
              <a:stCxn id="403" idx="6"/>
              <a:endCxn id="411" idx="2"/>
            </p:cNvCxnSpPr>
            <p:nvPr/>
          </p:nvCxnSpPr>
          <p:spPr>
            <a:xfrm flipV="1">
              <a:off x="729927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Arrow Connector 414"/>
            <p:cNvCxnSpPr>
              <a:stCxn id="404" idx="6"/>
              <a:endCxn id="417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Arrow Connector 415"/>
            <p:cNvCxnSpPr>
              <a:stCxn id="400" idx="6"/>
              <a:endCxn id="411" idx="2"/>
            </p:cNvCxnSpPr>
            <p:nvPr/>
          </p:nvCxnSpPr>
          <p:spPr>
            <a:xfrm>
              <a:off x="729927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Oval 416"/>
            <p:cNvSpPr/>
            <p:nvPr/>
          </p:nvSpPr>
          <p:spPr>
            <a:xfrm>
              <a:off x="765605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18" name="Straight Arrow Connector 417"/>
            <p:cNvCxnSpPr>
              <a:stCxn id="402" idx="6"/>
              <a:endCxn id="417" idx="2"/>
            </p:cNvCxnSpPr>
            <p:nvPr/>
          </p:nvCxnSpPr>
          <p:spPr>
            <a:xfrm flipV="1">
              <a:off x="729927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Arrow Connector 418"/>
            <p:cNvCxnSpPr>
              <a:stCxn id="403" idx="6"/>
              <a:endCxn id="417" idx="2"/>
            </p:cNvCxnSpPr>
            <p:nvPr/>
          </p:nvCxnSpPr>
          <p:spPr>
            <a:xfrm flipV="1">
              <a:off x="729927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/>
            <p:cNvCxnSpPr>
              <a:stCxn id="404" idx="6"/>
              <a:endCxn id="417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Arrow Connector 420"/>
            <p:cNvCxnSpPr>
              <a:stCxn id="401" idx="6"/>
              <a:endCxn id="417" idx="2"/>
            </p:cNvCxnSpPr>
            <p:nvPr/>
          </p:nvCxnSpPr>
          <p:spPr>
            <a:xfrm>
              <a:off x="729927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Arrow Connector 421"/>
            <p:cNvCxnSpPr>
              <a:stCxn id="400" idx="6"/>
              <a:endCxn id="417" idx="2"/>
            </p:cNvCxnSpPr>
            <p:nvPr/>
          </p:nvCxnSpPr>
          <p:spPr>
            <a:xfrm>
              <a:off x="729927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/>
            <p:cNvSpPr/>
            <p:nvPr/>
          </p:nvSpPr>
          <p:spPr>
            <a:xfrm>
              <a:off x="765468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24" name="Straight Arrow Connector 423"/>
            <p:cNvCxnSpPr>
              <a:stCxn id="403" idx="6"/>
              <a:endCxn id="423" idx="2"/>
            </p:cNvCxnSpPr>
            <p:nvPr/>
          </p:nvCxnSpPr>
          <p:spPr>
            <a:xfrm flipV="1">
              <a:off x="729927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Arrow Connector 424"/>
            <p:cNvCxnSpPr>
              <a:stCxn id="404" idx="6"/>
              <a:endCxn id="423" idx="2"/>
            </p:cNvCxnSpPr>
            <p:nvPr/>
          </p:nvCxnSpPr>
          <p:spPr>
            <a:xfrm flipV="1">
              <a:off x="729927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Arrow Connector 425"/>
            <p:cNvCxnSpPr>
              <a:stCxn id="402" idx="6"/>
              <a:endCxn id="423" idx="2"/>
            </p:cNvCxnSpPr>
            <p:nvPr/>
          </p:nvCxnSpPr>
          <p:spPr>
            <a:xfrm>
              <a:off x="729927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Arrow Connector 426"/>
            <p:cNvCxnSpPr>
              <a:stCxn id="401" idx="6"/>
              <a:endCxn id="423" idx="2"/>
            </p:cNvCxnSpPr>
            <p:nvPr/>
          </p:nvCxnSpPr>
          <p:spPr>
            <a:xfrm>
              <a:off x="729927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Arrow Connector 427"/>
            <p:cNvCxnSpPr>
              <a:stCxn id="400" idx="6"/>
              <a:endCxn id="423" idx="2"/>
            </p:cNvCxnSpPr>
            <p:nvPr/>
          </p:nvCxnSpPr>
          <p:spPr>
            <a:xfrm>
              <a:off x="729927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9" name="Oval 428"/>
            <p:cNvSpPr/>
            <p:nvPr/>
          </p:nvSpPr>
          <p:spPr>
            <a:xfrm>
              <a:off x="765468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30" name="Straight Arrow Connector 429"/>
            <p:cNvCxnSpPr>
              <a:stCxn id="404" idx="6"/>
              <a:endCxn id="429" idx="2"/>
            </p:cNvCxnSpPr>
            <p:nvPr/>
          </p:nvCxnSpPr>
          <p:spPr>
            <a:xfrm>
              <a:off x="729927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Arrow Connector 430"/>
            <p:cNvCxnSpPr>
              <a:stCxn id="403" idx="6"/>
              <a:endCxn id="429" idx="2"/>
            </p:cNvCxnSpPr>
            <p:nvPr/>
          </p:nvCxnSpPr>
          <p:spPr>
            <a:xfrm>
              <a:off x="729927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Arrow Connector 431"/>
            <p:cNvCxnSpPr>
              <a:stCxn id="402" idx="6"/>
              <a:endCxn id="429" idx="2"/>
            </p:cNvCxnSpPr>
            <p:nvPr/>
          </p:nvCxnSpPr>
          <p:spPr>
            <a:xfrm>
              <a:off x="729927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Arrow Connector 432"/>
            <p:cNvCxnSpPr>
              <a:stCxn id="401" idx="6"/>
              <a:endCxn id="429" idx="2"/>
            </p:cNvCxnSpPr>
            <p:nvPr/>
          </p:nvCxnSpPr>
          <p:spPr>
            <a:xfrm>
              <a:off x="729927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Arrow Connector 433"/>
            <p:cNvCxnSpPr>
              <a:stCxn id="400" idx="6"/>
              <a:endCxn id="429" idx="2"/>
            </p:cNvCxnSpPr>
            <p:nvPr/>
          </p:nvCxnSpPr>
          <p:spPr>
            <a:xfrm>
              <a:off x="729927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6" name="TextBox 435"/>
          <p:cNvSpPr txBox="1"/>
          <p:nvPr/>
        </p:nvSpPr>
        <p:spPr>
          <a:xfrm>
            <a:off x="304800" y="2315111"/>
            <a:ext cx="85833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"/>
              </a:rPr>
              <a:t>No. of input units: Dimension of features</a:t>
            </a:r>
          </a:p>
          <a:p>
            <a:r>
              <a:rPr lang="en-US" sz="2000" dirty="0">
                <a:solidFill>
                  <a:prstClr val="black"/>
                </a:solidFill>
                <a:latin typeface="Calibri"/>
              </a:rPr>
              <a:t>No. output units: Number of classes</a:t>
            </a:r>
          </a:p>
          <a:p>
            <a:r>
              <a:rPr lang="en-US" sz="2000" dirty="0">
                <a:solidFill>
                  <a:prstClr val="black"/>
                </a:solidFill>
                <a:latin typeface="Calibri"/>
              </a:rPr>
              <a:t>Reasonable default: 1 hidden layer, or if &gt;1 hidden layer, have same no. of hidden units in every layer (usually the more the better)</a:t>
            </a:r>
          </a:p>
        </p:txBody>
      </p:sp>
      <p:pic>
        <p:nvPicPr>
          <p:cNvPr id="437" name="Picture 4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67771"/>
            <a:ext cx="35052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3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/>
              </a:rPr>
              <a:t>Training a neural network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662285"/>
            <a:ext cx="85833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400">
                <a:solidFill>
                  <a:prstClr val="black"/>
                </a:solidFill>
                <a:latin typeface="Calibri"/>
              </a:rPr>
              <a:t>Randomly initialize weights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457200" indent="-457200">
              <a:buFontTx/>
              <a:buAutoNum type="arabicPeriod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Implement forward propagation to get               for any  </a:t>
            </a:r>
          </a:p>
          <a:p>
            <a:pPr marL="457200" indent="-457200">
              <a:buFontTx/>
              <a:buAutoNum type="arabicPeriod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Implement code to compute cost function</a:t>
            </a:r>
          </a:p>
          <a:p>
            <a:pPr marL="457200" indent="-457200">
              <a:buFontTx/>
              <a:buAutoNum type="arabicPeriod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Implement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backprop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to compute partial derivatives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30" y="1126995"/>
            <a:ext cx="350520" cy="230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37285"/>
            <a:ext cx="861060" cy="2914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60" y="1521775"/>
            <a:ext cx="518160" cy="255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50" y="1777045"/>
            <a:ext cx="1049655" cy="453390"/>
          </a:xfrm>
          <a:prstGeom prst="rect">
            <a:avLst/>
          </a:prstGeom>
        </p:spPr>
      </p:pic>
      <p:sp>
        <p:nvSpPr>
          <p:cNvPr id="306" name="TextBox 305"/>
          <p:cNvSpPr txBox="1"/>
          <p:nvPr/>
        </p:nvSpPr>
        <p:spPr>
          <a:xfrm>
            <a:off x="396410" y="2266950"/>
            <a:ext cx="87475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1:m</a:t>
            </a:r>
          </a:p>
          <a:p>
            <a:pPr lvl="1"/>
            <a:r>
              <a:rPr lang="en-US" sz="2400" dirty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Perform forward propagation and backpropagation using example</a:t>
            </a:r>
          </a:p>
          <a:p>
            <a:pPr lvl="1"/>
            <a:r>
              <a:rPr lang="en-US" sz="2400" dirty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(Get activations        and delta terms       for	           ).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40" y="3414084"/>
            <a:ext cx="327660" cy="230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402209"/>
            <a:ext cx="316230" cy="230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890" y="3446794"/>
            <a:ext cx="1261110" cy="226695"/>
          </a:xfrm>
          <a:prstGeom prst="rect">
            <a:avLst/>
          </a:prstGeom>
        </p:spPr>
      </p:pic>
      <p:grpSp>
        <p:nvGrpSpPr>
          <p:cNvPr id="308" name="Group 307"/>
          <p:cNvGrpSpPr/>
          <p:nvPr/>
        </p:nvGrpSpPr>
        <p:grpSpPr>
          <a:xfrm>
            <a:off x="5449297" y="3844714"/>
            <a:ext cx="1990676" cy="1004128"/>
            <a:chOff x="1905000" y="2190750"/>
            <a:chExt cx="3483917" cy="1744001"/>
          </a:xfrm>
        </p:grpSpPr>
        <p:sp>
          <p:nvSpPr>
            <p:cNvPr id="313" name="Oval 312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18" name="Straight Arrow Connector 317"/>
            <p:cNvCxnSpPr>
              <a:stCxn id="315" idx="6"/>
              <a:endCxn id="316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>
              <a:stCxn id="314" idx="6"/>
              <a:endCxn id="316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313" idx="6"/>
              <a:endCxn id="316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Oval 320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22" name="Straight Arrow Connector 321"/>
            <p:cNvCxnSpPr>
              <a:stCxn id="315" idx="6"/>
              <a:endCxn id="321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314" idx="6"/>
              <a:endCxn id="321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>
              <a:stCxn id="313" idx="6"/>
              <a:endCxn id="321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Oval 324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26" name="Straight Arrow Connector 325"/>
            <p:cNvCxnSpPr>
              <a:stCxn id="315" idx="6"/>
              <a:endCxn id="325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>
              <a:stCxn id="314" idx="6"/>
              <a:endCxn id="325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13" idx="6"/>
              <a:endCxn id="325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Oval 354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56" name="Straight Arrow Connector 355"/>
            <p:cNvCxnSpPr>
              <a:stCxn id="315" idx="6"/>
              <a:endCxn id="355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314" idx="6"/>
              <a:endCxn id="355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313" idx="6"/>
              <a:endCxn id="355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60" name="Straight Arrow Connector 359"/>
            <p:cNvCxnSpPr>
              <a:stCxn id="315" idx="6"/>
              <a:endCxn id="359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314" idx="6"/>
              <a:endCxn id="359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>
              <a:stCxn id="313" idx="6"/>
              <a:endCxn id="359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Oval 362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64" name="Straight Arrow Connector 363"/>
            <p:cNvCxnSpPr>
              <a:stCxn id="316" idx="6"/>
              <a:endCxn id="363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>
              <a:stCxn id="321" idx="6"/>
              <a:endCxn id="363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325" idx="6"/>
              <a:endCxn id="363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355" idx="6"/>
              <a:endCxn id="363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>
              <a:stCxn id="359" idx="6"/>
              <a:endCxn id="363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Oval 368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0" name="Straight Arrow Connector 369"/>
            <p:cNvCxnSpPr>
              <a:endCxn id="369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>
              <a:stCxn id="325" idx="6"/>
              <a:endCxn id="369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endCxn id="369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>
              <a:endCxn id="369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/>
            <p:cNvCxnSpPr>
              <a:stCxn id="316" idx="6"/>
              <a:endCxn id="369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Oval 374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6" name="Straight Arrow Connector 375"/>
            <p:cNvCxnSpPr>
              <a:endCxn id="375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Arrow Connector 376"/>
            <p:cNvCxnSpPr>
              <a:endCxn id="375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endCxn id="375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321" idx="6"/>
              <a:endCxn id="375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/>
            <p:cNvCxnSpPr>
              <a:stCxn id="316" idx="6"/>
              <a:endCxn id="375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1" name="Oval 380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82" name="Straight Arrow Connector 381"/>
            <p:cNvCxnSpPr>
              <a:stCxn id="355" idx="6"/>
              <a:endCxn id="381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>
              <a:endCxn id="381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325" idx="6"/>
              <a:endCxn id="381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321" idx="6"/>
              <a:endCxn id="381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/>
            <p:cNvCxnSpPr>
              <a:stCxn id="316" idx="6"/>
              <a:endCxn id="381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7" name="Oval 386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88" name="Straight Arrow Connector 387"/>
            <p:cNvCxnSpPr>
              <a:endCxn id="387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/>
            <p:cNvCxnSpPr>
              <a:stCxn id="355" idx="6"/>
              <a:endCxn id="387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325" idx="6"/>
              <a:endCxn id="387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321" idx="6"/>
              <a:endCxn id="387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Arrow Connector 391"/>
            <p:cNvCxnSpPr>
              <a:stCxn id="316" idx="6"/>
              <a:endCxn id="387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>
              <a:stCxn id="363" idx="6"/>
              <a:endCxn id="317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/>
            <p:cNvCxnSpPr>
              <a:stCxn id="369" idx="6"/>
              <a:endCxn id="317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/>
            <p:cNvCxnSpPr>
              <a:stCxn id="375" idx="6"/>
              <a:endCxn id="317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381" idx="6"/>
              <a:endCxn id="317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/>
            <p:cNvCxnSpPr>
              <a:stCxn id="387" idx="6"/>
              <a:endCxn id="317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8" name="Oval 397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99" name="Straight Arrow Connector 398"/>
            <p:cNvCxnSpPr>
              <a:endCxn id="398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Arrow Connector 438"/>
            <p:cNvCxnSpPr>
              <a:endCxn id="398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Arrow Connector 439"/>
            <p:cNvCxnSpPr>
              <a:endCxn id="398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Arrow Connector 440"/>
            <p:cNvCxnSpPr>
              <a:endCxn id="398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Arrow Connector 441"/>
            <p:cNvCxnSpPr>
              <a:stCxn id="363" idx="6"/>
              <a:endCxn id="398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Oval 442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44" name="Straight Arrow Connector 443"/>
            <p:cNvCxnSpPr>
              <a:endCxn id="443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Arrow Connector 444"/>
            <p:cNvCxnSpPr>
              <a:endCxn id="443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/>
            <p:cNvCxnSpPr>
              <a:endCxn id="443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Arrow Connector 446"/>
            <p:cNvCxnSpPr>
              <a:stCxn id="369" idx="6"/>
              <a:endCxn id="443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Arrow Connector 447"/>
            <p:cNvCxnSpPr>
              <a:stCxn id="363" idx="6"/>
              <a:endCxn id="443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50" name="Straight Arrow Connector 449"/>
            <p:cNvCxnSpPr>
              <a:endCxn id="449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/>
            <p:cNvCxnSpPr>
              <a:endCxn id="449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Arrow Connector 451"/>
            <p:cNvCxnSpPr>
              <a:stCxn id="375" idx="6"/>
              <a:endCxn id="449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/>
            <p:cNvCxnSpPr>
              <a:stCxn id="369" idx="6"/>
              <a:endCxn id="449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/>
            <p:cNvCxnSpPr>
              <a:stCxn id="363" idx="6"/>
              <a:endCxn id="449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030410"/>
            <a:ext cx="1022985" cy="29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/>
              </a:rPr>
              <a:t>Training a neural network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662285"/>
            <a:ext cx="85833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Use gradient checking to compare                   computed using backpropagation vs. using  numerical estimate of gradient          of          .</a:t>
            </a:r>
            <a:br>
              <a:rPr lang="en-US" sz="2400" dirty="0">
                <a:solidFill>
                  <a:prstClr val="black"/>
                </a:solidFill>
                <a:latin typeface="Calibri"/>
              </a:rPr>
            </a:br>
            <a:r>
              <a:rPr lang="en-US" sz="2400" dirty="0">
                <a:solidFill>
                  <a:prstClr val="black"/>
                </a:solidFill>
                <a:latin typeface="Calibri"/>
              </a:rPr>
              <a:t>Then disable gradient checking code.</a:t>
            </a:r>
          </a:p>
          <a:p>
            <a:pPr marL="457200" indent="-457200">
              <a:buFontTx/>
              <a:buAutoNum type="arabicPeriod" startAt="5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Use gradient descent or advanced optimization method with backpropagation to try to  minimize          as a function of parameters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" y="1521775"/>
            <a:ext cx="518160" cy="255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86778"/>
            <a:ext cx="1049655" cy="45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75" y="2612325"/>
            <a:ext cx="518160" cy="255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905" y="3005200"/>
            <a:ext cx="169545" cy="1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3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857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Multiple output units: One-</a:t>
            </a:r>
            <a:r>
              <a:rPr lang="en-US" sz="2400" b="1" dirty="0" err="1"/>
              <a:t>vs</a:t>
            </a:r>
            <a:r>
              <a:rPr lang="en-US" sz="2400" b="1" dirty="0"/>
              <a:t>-all.</a:t>
            </a:r>
          </a:p>
        </p:txBody>
      </p:sp>
      <p:grpSp>
        <p:nvGrpSpPr>
          <p:cNvPr id="3081" name="Group 3080"/>
          <p:cNvGrpSpPr/>
          <p:nvPr/>
        </p:nvGrpSpPr>
        <p:grpSpPr>
          <a:xfrm>
            <a:off x="2035629" y="685075"/>
            <a:ext cx="4961230" cy="1547403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453946" y="2304643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Want                      ,                         ,                        ,   etc.</a:t>
            </a:r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2268279"/>
            <a:ext cx="1369695" cy="6096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2266950"/>
            <a:ext cx="1369695" cy="6096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05" y="2272744"/>
            <a:ext cx="1369695" cy="6096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963246" y="2832367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Jeep	when truck	when light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53946" y="3232477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Training set: 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53945" y="3943350"/>
            <a:ext cx="747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   one of          ,	 ,             ,	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9600" y="3325821"/>
            <a:ext cx="5766436" cy="1196649"/>
            <a:chOff x="609600" y="3325821"/>
            <a:chExt cx="5766436" cy="1196649"/>
          </a:xfrm>
        </p:grpSpPr>
        <p:pic>
          <p:nvPicPr>
            <p:cNvPr id="16" name="Picture 1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6" y="3325821"/>
              <a:ext cx="4175760" cy="29146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4024122"/>
              <a:ext cx="339090" cy="2762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790" y="3790950"/>
              <a:ext cx="393192" cy="731520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305" y="3790950"/>
              <a:ext cx="393192" cy="7315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08" y="3790950"/>
              <a:ext cx="393192" cy="73152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608" y="3790950"/>
              <a:ext cx="393192" cy="731520"/>
            </a:xfrm>
            <a:prstGeom prst="rect">
              <a:avLst/>
            </a:prstGeom>
          </p:spPr>
        </p:pic>
      </p:grpSp>
      <p:sp>
        <p:nvSpPr>
          <p:cNvPr id="125" name="TextBox 124"/>
          <p:cNvSpPr txBox="1"/>
          <p:nvPr/>
        </p:nvSpPr>
        <p:spPr>
          <a:xfrm>
            <a:off x="1981200" y="4539942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Jeep       truck	light       pedestrian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35D579-6422-0507-B6B3-1D1C23CBE72E}"/>
                  </a:ext>
                </a:extLst>
              </p14:cNvPr>
              <p14:cNvContentPartPr/>
              <p14:nvPr/>
            </p14:nvContentPartPr>
            <p14:xfrm>
              <a:off x="1323000" y="2728800"/>
              <a:ext cx="1409760" cy="240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35D579-6422-0507-B6B3-1D1C23CBE72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13640" y="2719440"/>
                <a:ext cx="142848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E1503C5-6C1F-DC19-71FE-D0D9A0B4006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44680" y="385956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E1503C5-6C1F-DC19-71FE-D0D9A0B400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35320" y="38502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57F85CF-B0EF-17D6-125A-8D460CB8897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9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3C5C07F-793A-66DA-5D73-AF810AC6DA1D}"/>
                  </a:ext>
                </a:extLst>
              </p14:cNvPr>
              <p14:cNvContentPartPr/>
              <p14:nvPr/>
            </p14:nvContentPartPr>
            <p14:xfrm>
              <a:off x="2003040" y="3144600"/>
              <a:ext cx="4518360" cy="1410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3C5C07F-793A-66DA-5D73-AF810AC6DA1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93680" y="3135240"/>
                <a:ext cx="4537080" cy="1429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7083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00"/>
    </mc:Choice>
    <mc:Fallback xmlns="">
      <p:transition spd="slow" advTm="39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96" grpId="0"/>
      <p:bldP spid="113" grpId="0"/>
      <p:bldP spid="1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520303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6" y="2516504"/>
            <a:ext cx="518160" cy="255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90" y="3745230"/>
            <a:ext cx="422910" cy="3352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080510"/>
            <a:ext cx="42291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0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19621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 function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5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71650C4-BFD0-DA17-1C72-79C2E920501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69080" y="2752560"/>
              <a:ext cx="5245920" cy="436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71650C4-BFD0-DA17-1C72-79C2E92050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59720" y="2743200"/>
                <a:ext cx="5264640" cy="4550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F08A9A8-2B3B-F7B5-4EB0-0B8932A3DD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67"/>
    </mc:Choice>
    <mc:Fallback xmlns="">
      <p:transition spd="slow" advTm="23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Neural Network (Classification)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336007" y="2276757"/>
            <a:ext cx="3766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Binary classification</a:t>
            </a:r>
          </a:p>
          <a:p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  1 output unit</a:t>
            </a:r>
          </a:p>
          <a:p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990599" y="718120"/>
            <a:ext cx="3055882" cy="1588057"/>
            <a:chOff x="990599" y="738216"/>
            <a:chExt cx="3381620" cy="1757334"/>
          </a:xfrm>
        </p:grpSpPr>
        <p:grpSp>
          <p:nvGrpSpPr>
            <p:cNvPr id="77" name="Group 76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83"/>
              <p:cNvCxnSpPr>
                <a:stCxn id="80" idx="6"/>
                <a:endCxn id="81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79" idx="6"/>
                <a:endCxn id="81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78" idx="6"/>
                <a:endCxn id="81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/>
              <p:cNvCxnSpPr>
                <a:stCxn id="80" idx="6"/>
                <a:endCxn id="8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79" idx="6"/>
                <a:endCxn id="8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78" idx="6"/>
                <a:endCxn id="8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Arrow Connector 91"/>
              <p:cNvCxnSpPr>
                <a:stCxn id="80" idx="6"/>
                <a:endCxn id="9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79" idx="6"/>
                <a:endCxn id="9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78" idx="6"/>
                <a:endCxn id="9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Arrow Connector 95"/>
              <p:cNvCxnSpPr>
                <a:stCxn id="80" idx="6"/>
                <a:endCxn id="9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79" idx="6"/>
                <a:endCxn id="9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8" idx="6"/>
                <a:endCxn id="9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/>
              <p:cNvCxnSpPr>
                <a:stCxn id="80" idx="6"/>
                <a:endCxn id="9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stCxn id="79" idx="6"/>
                <a:endCxn id="9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78" idx="6"/>
                <a:endCxn id="9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Arrow Connector 103"/>
              <p:cNvCxnSpPr>
                <a:stCxn id="81" idx="6"/>
                <a:endCxn id="10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stCxn id="87" idx="6"/>
                <a:endCxn id="10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91" idx="6"/>
                <a:endCxn id="10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95" idx="6"/>
                <a:endCxn id="10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>
                <a:stCxn id="99" idx="6"/>
                <a:endCxn id="10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endCxn id="10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91" idx="6"/>
                <a:endCxn id="10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endCxn id="10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>
                <a:endCxn id="10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81" idx="6"/>
                <a:endCxn id="10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endCxn id="11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endCxn id="11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endCxn id="11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>
                <a:stCxn id="87" idx="6"/>
                <a:endCxn id="11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81" idx="6"/>
                <a:endCxn id="11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95" idx="6"/>
                <a:endCxn id="121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>
                <a:endCxn id="121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91" idx="6"/>
                <a:endCxn id="121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87" idx="6"/>
                <a:endCxn id="121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81" idx="6"/>
                <a:endCxn id="121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Oval 126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endCxn id="127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95" idx="6"/>
                <a:endCxn id="127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91" idx="6"/>
                <a:endCxn id="127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stCxn id="87" idx="6"/>
                <a:endCxn id="127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81" idx="6"/>
                <a:endCxn id="127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03" idx="6"/>
                <a:endCxn id="82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109" idx="6"/>
                <a:endCxn id="82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>
                <a:stCxn id="115" idx="6"/>
                <a:endCxn id="82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>
                <a:stCxn id="121" idx="6"/>
                <a:endCxn id="82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27" idx="6"/>
                <a:endCxn id="82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endCxn id="142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endCxn id="142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>
                <a:endCxn id="142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/>
              <p:cNvCxnSpPr>
                <a:endCxn id="142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/>
              <p:cNvCxnSpPr>
                <a:stCxn id="103" idx="6"/>
                <a:endCxn id="142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Oval 177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Arrow Connector 178"/>
              <p:cNvCxnSpPr>
                <a:endCxn id="178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/>
              <p:cNvCxnSpPr>
                <a:endCxn id="178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/>
              <p:cNvCxnSpPr>
                <a:endCxn id="178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>
                <a:stCxn id="109" idx="6"/>
                <a:endCxn id="178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>
                <a:stCxn id="103" idx="6"/>
                <a:endCxn id="178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Oval 183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5" name="Straight Arrow Connector 184"/>
              <p:cNvCxnSpPr>
                <a:endCxn id="184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/>
              <p:cNvCxnSpPr>
                <a:endCxn id="184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/>
              <p:cNvCxnSpPr>
                <a:stCxn id="115" idx="6"/>
                <a:endCxn id="184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/>
              <p:cNvCxnSpPr>
                <a:stCxn id="109" idx="6"/>
                <a:endCxn id="184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/>
              <p:cNvCxnSpPr>
                <a:stCxn id="103" idx="6"/>
                <a:endCxn id="184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TextBox 189"/>
            <p:cNvSpPr txBox="1"/>
            <p:nvPr/>
          </p:nvSpPr>
          <p:spPr>
            <a:xfrm>
              <a:off x="99059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Layer 1</a:t>
              </a: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78701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Layer 2</a:t>
              </a: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2715597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Layer 3</a:t>
              </a: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3596641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Layer 4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92" y="2779949"/>
            <a:ext cx="1093470" cy="22098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0" y="2190750"/>
            <a:ext cx="0" cy="2819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4528845" y="2215202"/>
            <a:ext cx="4724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Multi-class classification </a:t>
            </a:r>
            <a:r>
              <a:rPr lang="en-US" sz="2400" dirty="0"/>
              <a:t>(K classes)</a:t>
            </a:r>
            <a:endParaRPr lang="en-US" sz="2400" u="sng" dirty="0"/>
          </a:p>
          <a:p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endParaRPr lang="en-US" sz="3200" dirty="0"/>
          </a:p>
          <a:p>
            <a:r>
              <a:rPr lang="en-US" sz="2400" dirty="0"/>
              <a:t>  K output units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661285"/>
            <a:ext cx="950976" cy="3177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66" y="592484"/>
            <a:ext cx="4444365" cy="2914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66" y="1026795"/>
            <a:ext cx="417195" cy="1733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844" y="1504950"/>
            <a:ext cx="438150" cy="1524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913880" y="928806"/>
            <a:ext cx="2892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total no. of layers in network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4913880" y="1379130"/>
            <a:ext cx="3881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no. of units (not counting bias unit) in layer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938686" y="2693361"/>
            <a:ext cx="2864778" cy="760074"/>
            <a:chOff x="1405530" y="3808422"/>
            <a:chExt cx="4232139" cy="1131625"/>
          </a:xfrm>
        </p:grpSpPr>
        <p:pic>
          <p:nvPicPr>
            <p:cNvPr id="202" name="Picture 20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033" y="3808422"/>
              <a:ext cx="393192" cy="731520"/>
            </a:xfrm>
            <a:prstGeom prst="rect">
              <a:avLst/>
            </a:prstGeom>
          </p:spPr>
        </p:pic>
        <p:pic>
          <p:nvPicPr>
            <p:cNvPr id="203" name="Picture 20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548" y="3808422"/>
              <a:ext cx="393192" cy="731520"/>
            </a:xfrm>
            <a:prstGeom prst="rect">
              <a:avLst/>
            </a:prstGeom>
          </p:spPr>
        </p:pic>
        <p:pic>
          <p:nvPicPr>
            <p:cNvPr id="204" name="Picture 20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651" y="3808422"/>
              <a:ext cx="393192" cy="731520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851" y="3808422"/>
              <a:ext cx="393192" cy="731520"/>
            </a:xfrm>
            <a:prstGeom prst="rect">
              <a:avLst/>
            </a:prstGeom>
          </p:spPr>
        </p:pic>
        <p:sp>
          <p:nvSpPr>
            <p:cNvPr id="206" name="TextBox 205"/>
            <p:cNvSpPr txBox="1"/>
            <p:nvPr/>
          </p:nvSpPr>
          <p:spPr>
            <a:xfrm>
              <a:off x="1405530" y="4473245"/>
              <a:ext cx="4232139" cy="466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pedestrian  car  motorcycle   truck</a:t>
              </a:r>
            </a:p>
          </p:txBody>
        </p:sp>
      </p:grpSp>
      <p:sp>
        <p:nvSpPr>
          <p:cNvPr id="207" name="TextBox 206"/>
          <p:cNvSpPr txBox="1"/>
          <p:nvPr/>
        </p:nvSpPr>
        <p:spPr>
          <a:xfrm>
            <a:off x="5786286" y="2694378"/>
            <a:ext cx="2864778" cy="313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E.g.           ,             ,                 ,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25" y="1745753"/>
            <a:ext cx="57150" cy="1790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FBFD0FE-9370-7654-7C08-C142B9ACB56E}"/>
                  </a:ext>
                </a:extLst>
              </p14:cNvPr>
              <p14:cNvContentPartPr/>
              <p14:nvPr/>
            </p14:nvContentPartPr>
            <p14:xfrm>
              <a:off x="1155600" y="1685520"/>
              <a:ext cx="2773800" cy="424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FBFD0FE-9370-7654-7C08-C142B9ACB56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46240" y="1676160"/>
                <a:ext cx="279252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8127888-6BF7-D4A4-21C5-49666A119879}"/>
                  </a:ext>
                </a:extLst>
              </p14:cNvPr>
              <p14:cNvContentPartPr/>
              <p14:nvPr/>
            </p14:nvContentPartPr>
            <p14:xfrm>
              <a:off x="459360" y="794520"/>
              <a:ext cx="4688280" cy="4182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8127888-6BF7-D4A4-21C5-49666A11987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0000" y="785160"/>
                <a:ext cx="4707000" cy="420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65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95" grpId="0"/>
      <p:bldP spid="20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Cost function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914400" y="870297"/>
            <a:ext cx="365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Logistic regression: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Neural network: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9488"/>
            <a:ext cx="7392924" cy="7012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2" y="3242455"/>
            <a:ext cx="7154609" cy="6840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27" y="4061461"/>
            <a:ext cx="2330006" cy="6960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54" y="2798494"/>
            <a:ext cx="1570482" cy="3337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62" y="2798494"/>
            <a:ext cx="2834640" cy="3360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3C31DC-B5CA-4B62-1C9D-31BAC78404FC}"/>
                  </a:ext>
                </a:extLst>
              </p14:cNvPr>
              <p14:cNvContentPartPr/>
              <p14:nvPr/>
            </p14:nvContentPartPr>
            <p14:xfrm>
              <a:off x="1771920" y="1257120"/>
              <a:ext cx="6858000" cy="3642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3C31DC-B5CA-4B62-1C9D-31BAC78404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62560" y="1247760"/>
                <a:ext cx="6876720" cy="36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58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1145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algorithm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9ABF076-5C4F-61DC-9D2E-98C2F2701211}"/>
                  </a:ext>
                </a:extLst>
              </p14:cNvPr>
              <p14:cNvContentPartPr/>
              <p14:nvPr/>
            </p14:nvContentPartPr>
            <p14:xfrm>
              <a:off x="4281120" y="3525120"/>
              <a:ext cx="4351680" cy="141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9ABF076-5C4F-61DC-9D2E-98C2F27012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1760" y="3515760"/>
                <a:ext cx="4370400" cy="14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6610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Gradient computation</a:t>
            </a:r>
          </a:p>
        </p:txBody>
      </p:sp>
      <p:pic>
        <p:nvPicPr>
          <p:cNvPr id="77" name="Picture 7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82334"/>
            <a:ext cx="6741414" cy="6840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25" y="1701340"/>
            <a:ext cx="2330006" cy="696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6027"/>
            <a:ext cx="1188720" cy="432054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38200" y="340995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Need code to compute: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64" y="3909149"/>
            <a:ext cx="621792" cy="306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4" y="4251884"/>
            <a:ext cx="1259586" cy="5394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B907228-AD1E-017C-9C6D-FEC5ACA9348C}"/>
                  </a:ext>
                </a:extLst>
              </p14:cNvPr>
              <p14:cNvContentPartPr/>
              <p14:nvPr/>
            </p14:nvContentPartPr>
            <p14:xfrm>
              <a:off x="741960" y="2816640"/>
              <a:ext cx="7159320" cy="2140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B907228-AD1E-017C-9C6D-FEC5ACA9348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2600" y="2807280"/>
                <a:ext cx="7178040" cy="215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6066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Gradient computation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1809750"/>
            <a:ext cx="1040130" cy="276606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714948" y="84200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one training example (   ,    ):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98" y="1034737"/>
            <a:ext cx="153162" cy="137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0" y="1042357"/>
            <a:ext cx="144018" cy="1965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6622" y="12763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Forward propagation: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2205699"/>
            <a:ext cx="1885950" cy="274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2613938"/>
            <a:ext cx="1723644" cy="349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3020161"/>
            <a:ext cx="1885950" cy="2743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3405275"/>
            <a:ext cx="1723644" cy="349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3821772"/>
            <a:ext cx="1885950" cy="274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4203192"/>
            <a:ext cx="2916936" cy="3497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556788"/>
            <a:ext cx="1255014" cy="4069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557" y="3301514"/>
            <a:ext cx="1255014" cy="406908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253859" y="1759891"/>
            <a:ext cx="3055882" cy="1588057"/>
            <a:chOff x="990599" y="738216"/>
            <a:chExt cx="3381620" cy="1757334"/>
          </a:xfrm>
        </p:grpSpPr>
        <p:grpSp>
          <p:nvGrpSpPr>
            <p:cNvPr id="34" name="Group 33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Arrow Connector 43"/>
              <p:cNvCxnSpPr>
                <a:stCxn id="41" idx="6"/>
                <a:endCxn id="42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0" idx="6"/>
                <a:endCxn id="42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39" idx="6"/>
                <a:endCxn id="42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41" idx="6"/>
                <a:endCxn id="4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0" idx="6"/>
                <a:endCxn id="4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39" idx="6"/>
                <a:endCxn id="4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Arrow Connector 51"/>
              <p:cNvCxnSpPr>
                <a:stCxn id="41" idx="6"/>
                <a:endCxn id="5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0" idx="6"/>
                <a:endCxn id="5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39" idx="6"/>
                <a:endCxn id="5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Arrow Connector 55"/>
              <p:cNvCxnSpPr>
                <a:stCxn id="41" idx="6"/>
                <a:endCxn id="5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0" idx="6"/>
                <a:endCxn id="5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39" idx="6"/>
                <a:endCxn id="5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stCxn id="41" idx="6"/>
                <a:endCxn id="5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40" idx="6"/>
                <a:endCxn id="5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9" idx="6"/>
                <a:endCxn id="5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>
                <a:stCxn id="42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47" idx="6"/>
                <a:endCxn id="6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1" idx="6"/>
                <a:endCxn id="6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55" idx="6"/>
                <a:endCxn id="6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59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Arrow Connector 69"/>
              <p:cNvCxnSpPr>
                <a:endCxn id="6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51" idx="6"/>
                <a:endCxn id="6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6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endCxn id="6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42" idx="6"/>
                <a:endCxn id="6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/>
              <p:cNvCxnSpPr>
                <a:endCxn id="7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endCxn id="7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endCxn id="7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47" idx="6"/>
                <a:endCxn id="7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42" idx="6"/>
                <a:endCxn id="7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/>
              <p:cNvCxnSpPr>
                <a:stCxn id="55" idx="6"/>
                <a:endCxn id="84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endCxn id="84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1" idx="6"/>
                <a:endCxn id="84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47" idx="6"/>
                <a:endCxn id="84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42" idx="6"/>
                <a:endCxn id="84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endCxn id="90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55" idx="6"/>
                <a:endCxn id="90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51" idx="6"/>
                <a:endCxn id="90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47" idx="6"/>
                <a:endCxn id="90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42" idx="6"/>
                <a:endCxn id="90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63" idx="6"/>
                <a:endCxn id="43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69" idx="6"/>
                <a:endCxn id="43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5" idx="6"/>
                <a:endCxn id="43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84" idx="6"/>
                <a:endCxn id="43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90" idx="6"/>
                <a:endCxn id="43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Arrow Connector 101"/>
              <p:cNvCxnSpPr>
                <a:endCxn id="101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endCxn id="101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endCxn id="101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endCxn id="101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63" idx="6"/>
                <a:endCxn id="101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Arrow Connector 107"/>
              <p:cNvCxnSpPr>
                <a:endCxn id="107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endCxn id="107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69" idx="6"/>
                <a:endCxn id="107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3" idx="6"/>
                <a:endCxn id="107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endCxn id="113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endCxn id="113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75" idx="6"/>
                <a:endCxn id="113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69" idx="6"/>
                <a:endCxn id="113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3" idx="6"/>
                <a:endCxn id="113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99059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Layer 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8701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Layer 2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7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Layer 3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96641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Layer 4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6200606-8A90-FA12-DE27-DB45622FE89B}"/>
                  </a:ext>
                </a:extLst>
              </p14:cNvPr>
              <p14:cNvContentPartPr/>
              <p14:nvPr/>
            </p14:nvContentPartPr>
            <p14:xfrm>
              <a:off x="4911120" y="19440"/>
              <a:ext cx="2518920" cy="4841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6200606-8A90-FA12-DE27-DB45622FE89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01760" y="10080"/>
                <a:ext cx="2537640" cy="48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565052E-0988-B45C-91E5-A7EA857DDA2A}"/>
                  </a:ext>
                </a:extLst>
              </p14:cNvPr>
              <p14:cNvContentPartPr/>
              <p14:nvPr/>
            </p14:nvContentPartPr>
            <p14:xfrm>
              <a:off x="1139760" y="432720"/>
              <a:ext cx="7933320" cy="4186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565052E-0988-B45C-91E5-A7EA857DDA2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30400" y="423360"/>
                <a:ext cx="7952040" cy="420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16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4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(x^{(1)}, y^{(1)}), (x^{(2)}, y^{(2)}), \dots, (x^{(m)}, y^{(m)}) &#10;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\delta_j^{(l)} = \frac{\partial}{\partial z_j^{(l)}}$ cost(i)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j\geq 0&#10;$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= y^{(i)} \log h_\Theta (x^{(i)}) + (1-y^{(i)})\log h_\Theta (x^{(i)})&#10;$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(\Theta)&#10;$&#10;&#10;\end{document}"/>
  <p:tag name="IGUANATEXSIZE" val="2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(\Theta)&#10;$&#10;&#10;\end{document}"/>
  <p:tag name="IGUANATEXSIZE" val="2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 \in \mathbb{R}^n&#10;$&#10;&#10;\end{document}"/>
  <p:tag name="IGUANATEXSIZE" val="2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 = \theta_1, \theta_2, \theta_3, \dots, \theta_n&#10;$&#10;&#10;\end{document}"/>
  <p:tag name="IGUANATEXSIZE" val="2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1} J(\theta) \approx \frac{J(\theta_1 + \epsilon, \theta_2, \theta_3, \dots, \theta_n) - &#10;J(\theta_1 - \epsilon, \theta_2, \theta_3, \dots, \theta_n)}{2\epsilon}&#10;$&#10;&#10;\end{document}"/>
  <p:tag name="IGUANATEXSIZE" val="2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2} J(\theta) \approx \frac{J(\theta_1 , \theta_2 + \epsilon, \theta_3, \dots, \theta_n) - &#10;J(\theta_1, \theta_2 - \epsilon, \theta_3, \dots, \theta_n)}{2\epsilon}&#10;$&#10;&#10;\end{document}"/>
  <p:tag name="IGUANATEXSIZE" val="2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n} J(\theta) \approx \frac{J(\theta_1 , \theta_2 , \theta_3, \dots, \theta_n + \epsilon) - &#10;J(\theta_1, \theta_2, \theta_3, \dots, \theta_n  - \epsilon)}{2\epsilon}&#10;$&#10;&#10;\end{document}"/>
  <p:tag name="IGUANATEXSIZE" val="2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vdots&#10;$&#10;&#10;\end{document}"/>
  <p:tag name="IGUANATEXSIZE" val="2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{ij}^{(l)} = 0&#10;$ for all $i,j,l$.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1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1\\0\\0\\0&#10;\end{smallmatrix} \right]&#10;$&#10;&#10;\end{document}"/>
  <p:tag name="IGUANATEXSIZE" val="2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1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1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1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{ij}^{(l)} = 0&#10;$ for all $i,j,l$.&#10;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1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1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1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1\\0\\0&#10;\end{smallmatrix} \right]&#10;$&#10;&#10;\end{document}"/>
  <p:tag name="IGUANATEXSIZE" val="2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1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i)}&#10;$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i)}&#10;$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^{(i)})&#10;$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{jk}^{(l)}} J(\Theta)&#10;$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^{(l)}&#10;$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elta^{(l)}&#10;$&#10;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 = 2, \dots, L&#10;$&#10;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{(i)}, y^{(i)})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1\\0&#10;\end{smallmatrix} \right]&#10;$&#10;&#10;\end{document}"/>
  <p:tag name="IGUANATEXSIZE" val="2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{jk}^{(l)}} J(\Theta)&#10;$&#10;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&#10;$&#10;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{11}^{(1)}&#10;$&#10;&#10;\end{document}"/>
  <p:tag name="IGUANATEXSIZE" val="2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{12}^{(1)}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0\\1&#10;\end{smallmatrix} \right]&#10;$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0 $ or $1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 \in \mathbb{R}^K&#10;$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(x^{(2)}, y^{(2)}), \dots, (x^{(m)}, y^{(m)}) \}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s_l =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1\\0\\0\\0&#10;\end{smallmatrix} \right]&#10;$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1\\0\\0&#10;\end{smallmatrix} \right]&#10;$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1\\0&#10;\end{smallmatrix} \right]&#10;$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0\\1&#10;\end{smallmatrix} \right]&#10;$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y^{(i)} \log h_\theta (x^{(i)}) + (1 - y^{(i)}) \log(1-h_\theta(x^{(i)})) \right] + \frac{\lambda}{2m} \sum^n_{j=1} \theta_j^2&#10;$&#10;&#10;\end{document}"/>
  <p:tag name="IGUANATEXSIZE" val="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(h_\Theta (x^{(i)}))_k + (1 - y^{(i)}_k) \log(1-(h_\Theta(x^{(i)}))_k) \right] &#10;$&#10;&#10;\end{document}"/>
  <p:tag name="IGUANATEXSIZE" val="1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K&#10;$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(h_\Theta(x))_i = i^{th}$ output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h_\theta (x^{(i)})_k + (1 - y^{(i)}_k) \log(1-h_\theta(x^{(i)})_k) \right] &#10;$&#10;&#10;\end{document}"/>
  <p:tag name="IGUANATEXSIZE" val="1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j^{(l)})^2&#10;$&#10;&#10;\end{document}"/>
  <p:tag name="IGUANATEXSIZE" val="1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\min_\Theta J(\Theta)$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$&#10;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{ij}^{(l)}} J(\Theta)&#10;$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&#10;$&#10;&#10;\end{document}"/>
  <p:tag name="IGUANATEXSIZE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x&#10;$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&#10;$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2)} = \Theta^{(1)} a^{(1)}&#10;$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2)} = g(z^{(2)})&#10;$&#10;&#10;\end{document}"/>
  <p:tag name="IGUANATEXSIZE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3)} = \Theta^{(2)} a^{(2)}&#10;$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3)} = g(z^{(3)})&#10;$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4)} = \Theta^{(3)} a^{(3)}&#10;$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4)} = h_\Theta(x) = g(z^{(4)})&#10;$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(add $&#10;a_0^{(2)}&#10;$)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(add $&#10;a_0^{(3)}&#10;$)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&#10;$&#10;&#10;\end{document}"/>
  <p:tag name="IGUANATEXSIZE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&#10;$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l)} =&#10;$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4)} = a_j^{(4)} - y_j &#10;$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3)} = (\Theta^{(3)})^T \delta^{(4)} .* g'(z^{(3)})&#10;$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2)} = (\Theta&#10;^{(2)})^T \delta^{(3)} .* g'(z^{(2)})&#10;$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\dots, (x^{(m)}, y^{(m)}) \}&#10;$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 + \lambda \Theta_{ij}^{(l)}&#10;$ if $j \neq 0$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&#10;$ 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&#10;if $j = 0$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{ij}^{(l)}}J(\Theta) = D_{ij}^{(l)}&#10;$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i = 1$ to $m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^{(i)}&#10;$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l)}&#10;$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 2,3,\dots,L&#10;$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)} = a^{(L)}-y^{(i)}&#10;$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-1)}, \delta^{(L-2)}, \dots, \delta^{(2)}&#10;$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:= \bigtriangleup_{ij}^{(l)} + a_j^{(l)}\delta_i^{(l+1)}&#10;$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= 0&#10;$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,i,j&#10;$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y^{(i)} \log (h_\Theta (x^{(i)})) + (1 - y^{(i)}) \log(1-(h_\Theta(x^{(i)}))) \right] &#10;$&#10;&#10;\end{document}"/>
  <p:tag name="IGUANATEXSIZE" val="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&#10;$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y^{(i)}&#10;$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lambda = 0&#10;$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= y^{(i)} \log h_\Theta (x^{(i)}) + (1-y^{(i)})\log h_\Theta (x^{(i)})&#10;$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\approx (h_\Theta (x^{(i)}) - y^{(i)})^2$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2)} \rightarrow a_1^{(2)}&#10;$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2^{(2)} \rightarrow a_2^{(2)}&#10;$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3)} \rightarrow a_1^{(3)}&#10;$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2^{(3)} \rightarrow a_2^{(3)}&#10;$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4)} \rightarrow a_1^{(4)}&#10;$&#10;\end{document}"/>
  <p:tag name="IGUANATEXSIZE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\delta_j^{(l)} =&#10;$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a_j^{(l)}&#10;$&#10;\end{document}"/>
  <p:tag name="IGUANATEXSIZE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j&#10;$&#10;\end{document}"/>
  <p:tag name="IGUANATEXSIZE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l&#10;$&#10;\end{document}"/>
  <p:tag name="IGUANATEXSIZE" val="24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0</TotalTime>
  <Words>672</Words>
  <Application>Microsoft Office PowerPoint</Application>
  <PresentationFormat>On-screen Show (16:9)</PresentationFormat>
  <Paragraphs>133</Paragraphs>
  <Slides>30</Slides>
  <Notes>8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Calibri</vt:lpstr>
      <vt:lpstr>Courier New</vt:lpstr>
      <vt:lpstr>1_Lecture</vt:lpstr>
      <vt:lpstr>2_Office Theme</vt:lpstr>
      <vt:lpstr>3_Office Theme</vt:lpstr>
      <vt:lpstr>2_Lecture</vt:lpstr>
      <vt:lpstr>3_Lecture</vt:lpstr>
      <vt:lpstr>4_Lecture</vt:lpstr>
      <vt:lpstr>5_Lecture</vt:lpstr>
      <vt:lpstr>6_Lecture</vt:lpstr>
      <vt:lpstr>7_Lecture</vt:lpstr>
      <vt:lpstr>Multi-class classification</vt:lpstr>
      <vt:lpstr>PowerPoint Presentation</vt:lpstr>
      <vt:lpstr>PowerPoint Presentation</vt:lpstr>
      <vt:lpstr>Cost function</vt:lpstr>
      <vt:lpstr>PowerPoint Presentation</vt:lpstr>
      <vt:lpstr>PowerPoint Presentation</vt:lpstr>
      <vt:lpstr>Backpropagation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Backpropagation intuition</vt:lpstr>
      <vt:lpstr>PowerPoint Presentation</vt:lpstr>
      <vt:lpstr>PowerPoint Presentation</vt:lpstr>
      <vt:lpstr>PowerPoint Presentation</vt:lpstr>
      <vt:lpstr>PowerPoint Presentation</vt:lpstr>
      <vt:lpstr>Gradient checking</vt:lpstr>
      <vt:lpstr>PowerPoint Presentation</vt:lpstr>
      <vt:lpstr>PowerPoint Presentation</vt:lpstr>
      <vt:lpstr>PowerPoint Presentation</vt:lpstr>
      <vt:lpstr>PowerPoint Presentation</vt:lpstr>
      <vt:lpstr>Random initialization</vt:lpstr>
      <vt:lpstr>PowerPoint Presentation</vt:lpstr>
      <vt:lpstr>PowerPoint Presentation</vt:lpstr>
      <vt:lpstr>Putting it together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Adeel Nisar</cp:lastModifiedBy>
  <cp:revision>411</cp:revision>
  <dcterms:created xsi:type="dcterms:W3CDTF">2010-07-08T21:59:02Z</dcterms:created>
  <dcterms:modified xsi:type="dcterms:W3CDTF">2024-12-18T10:49:39Z</dcterms:modified>
</cp:coreProperties>
</file>